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58" d="100"/>
          <a:sy n="58" d="100"/>
        </p:scale>
        <p:origin x="18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C51D598-C109-C35F-E7CB-B946CC091361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6240563" y="2713459"/>
            <a:ext cx="585510" cy="67529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6870A40-A66D-427D-4ADE-91CF1BB5E03A}"/>
                  </a:ext>
                </a:extLst>
              </p:cNvPr>
              <p:cNvSpPr txBox="1"/>
              <p:nvPr/>
            </p:nvSpPr>
            <p:spPr>
              <a:xfrm>
                <a:off x="6826073" y="3150767"/>
                <a:ext cx="1021587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6870A40-A66D-427D-4ADE-91CF1BB5E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073" y="3150767"/>
                <a:ext cx="1021587" cy="475964"/>
              </a:xfrm>
              <a:prstGeom prst="rect">
                <a:avLst/>
              </a:prstGeom>
              <a:blipFill>
                <a:blip r:embed="rId2"/>
                <a:stretch>
                  <a:fillRect t="-128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D422FB3B-63BA-D7E7-50BE-C28783037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224" y="1075206"/>
            <a:ext cx="4438747" cy="4252692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1C8B7C-B381-B7C1-9FD6-BDB25071274D}"/>
              </a:ext>
            </a:extLst>
          </p:cNvPr>
          <p:cNvGrpSpPr/>
          <p:nvPr/>
        </p:nvGrpSpPr>
        <p:grpSpPr>
          <a:xfrm rot="16200000">
            <a:off x="6878933" y="2303328"/>
            <a:ext cx="432048" cy="288031"/>
            <a:chOff x="2286259" y="3513708"/>
            <a:chExt cx="432048" cy="288031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474AF50-9358-5A38-5564-FE0CF07403C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A11235E-048C-173A-B1D7-0CCD6A0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2D83CEC-EEC9-48A2-DD4D-D69325050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64089CD5-011E-3850-D83D-46190D959CD5}"/>
              </a:ext>
            </a:extLst>
          </p:cNvPr>
          <p:cNvSpPr/>
          <p:nvPr/>
        </p:nvSpPr>
        <p:spPr>
          <a:xfrm>
            <a:off x="6679305" y="22833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E61E21C-5847-7A14-2137-C4B73E33CECE}"/>
              </a:ext>
            </a:extLst>
          </p:cNvPr>
          <p:cNvSpPr/>
          <p:nvPr/>
        </p:nvSpPr>
        <p:spPr>
          <a:xfrm>
            <a:off x="5584720" y="27134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1</a:t>
            </a:r>
            <a:endParaRPr lang="fr-FR" sz="2400" b="1" dirty="0">
              <a:solidFill>
                <a:srgbClr val="00B050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E8FC04E-85E8-B5F8-F2C9-5F639A6D1269}"/>
              </a:ext>
            </a:extLst>
          </p:cNvPr>
          <p:cNvSpPr/>
          <p:nvPr/>
        </p:nvSpPr>
        <p:spPr>
          <a:xfrm>
            <a:off x="5201354" y="19434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fr-F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33FAF98-551D-42DA-AC98-F558AA09B10B}"/>
              </a:ext>
            </a:extLst>
          </p:cNvPr>
          <p:cNvSpPr/>
          <p:nvPr/>
        </p:nvSpPr>
        <p:spPr>
          <a:xfrm>
            <a:off x="5167729" y="118894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B0F0"/>
                </a:solidFill>
              </a:rPr>
              <a:t>4</a:t>
            </a:r>
            <a:endParaRPr lang="fr-FR" sz="2400" b="1" dirty="0">
              <a:solidFill>
                <a:srgbClr val="00B0F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203746D-4653-E1FC-0D64-3FF816F04B71}"/>
              </a:ext>
            </a:extLst>
          </p:cNvPr>
          <p:cNvSpPr/>
          <p:nvPr/>
        </p:nvSpPr>
        <p:spPr>
          <a:xfrm>
            <a:off x="3749612" y="228335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/>
                </a:solidFill>
              </a:rPr>
              <a:t>5</a:t>
            </a:r>
            <a:endParaRPr lang="fr-FR" sz="2400" b="1" dirty="0">
              <a:solidFill>
                <a:schemeClr val="accent4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43ED1FB-FEDF-CF62-4AAC-0E0750E9507F}"/>
              </a:ext>
            </a:extLst>
          </p:cNvPr>
          <p:cNvSpPr/>
          <p:nvPr/>
        </p:nvSpPr>
        <p:spPr>
          <a:xfrm>
            <a:off x="5167729" y="362673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7030A0"/>
                </a:solidFill>
              </a:rPr>
              <a:t>6</a:t>
            </a:r>
            <a:endParaRPr lang="fr-FR" sz="2400" b="1" dirty="0">
              <a:solidFill>
                <a:srgbClr val="7030A0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350CA5-00AF-A316-A9EB-E010D73DACA2}"/>
              </a:ext>
            </a:extLst>
          </p:cNvPr>
          <p:cNvCxnSpPr>
            <a:cxnSpLocks/>
            <a:stCxn id="31" idx="6"/>
            <a:endCxn id="26" idx="1"/>
          </p:cNvCxnSpPr>
          <p:nvPr/>
        </p:nvCxnSpPr>
        <p:spPr>
          <a:xfrm>
            <a:off x="5455729" y="1332944"/>
            <a:ext cx="1265753" cy="99258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09521C8-1547-02F0-59D8-6A256B34F56A}"/>
              </a:ext>
            </a:extLst>
          </p:cNvPr>
          <p:cNvCxnSpPr>
            <a:cxnSpLocks/>
            <a:stCxn id="29" idx="6"/>
            <a:endCxn id="26" idx="2"/>
          </p:cNvCxnSpPr>
          <p:nvPr/>
        </p:nvCxnSpPr>
        <p:spPr>
          <a:xfrm>
            <a:off x="5489354" y="2087405"/>
            <a:ext cx="1189951" cy="33994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943AF7C-F49F-AB5F-9342-FAD4D6B59FCA}"/>
              </a:ext>
            </a:extLst>
          </p:cNvPr>
          <p:cNvCxnSpPr>
            <a:cxnSpLocks/>
            <a:stCxn id="28" idx="6"/>
            <a:endCxn id="26" idx="3"/>
          </p:cNvCxnSpPr>
          <p:nvPr/>
        </p:nvCxnSpPr>
        <p:spPr>
          <a:xfrm flipV="1">
            <a:off x="5872720" y="2529177"/>
            <a:ext cx="848762" cy="32828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ECCA2DB-B70C-E05A-9F49-50FC59731C39}"/>
              </a:ext>
            </a:extLst>
          </p:cNvPr>
          <p:cNvCxnSpPr>
            <a:cxnSpLocks/>
            <a:stCxn id="34" idx="7"/>
            <a:endCxn id="26" idx="4"/>
          </p:cNvCxnSpPr>
          <p:nvPr/>
        </p:nvCxnSpPr>
        <p:spPr>
          <a:xfrm flipV="1">
            <a:off x="5413552" y="2571354"/>
            <a:ext cx="1409753" cy="109755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D7A267A-636B-2E3A-A223-464D7F8DF01A}"/>
              </a:ext>
            </a:extLst>
          </p:cNvPr>
          <p:cNvSpPr/>
          <p:nvPr/>
        </p:nvSpPr>
        <p:spPr>
          <a:xfrm>
            <a:off x="4951287" y="294236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996600"/>
                </a:solidFill>
              </a:rPr>
              <a:t>2</a:t>
            </a:r>
            <a:endParaRPr lang="fr-FR" sz="2400" b="1" dirty="0">
              <a:solidFill>
                <a:srgbClr val="996600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587760A-C513-3D64-68CE-69B19F9687AC}"/>
              </a:ext>
            </a:extLst>
          </p:cNvPr>
          <p:cNvCxnSpPr>
            <a:cxnSpLocks/>
            <a:stCxn id="51" idx="6"/>
            <a:endCxn id="28" idx="3"/>
          </p:cNvCxnSpPr>
          <p:nvPr/>
        </p:nvCxnSpPr>
        <p:spPr>
          <a:xfrm flipV="1">
            <a:off x="5239287" y="2959282"/>
            <a:ext cx="387610" cy="12708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298792B-7142-E6E6-C29B-A00B4852FB82}"/>
              </a:ext>
            </a:extLst>
          </p:cNvPr>
          <p:cNvCxnSpPr>
            <a:cxnSpLocks/>
            <a:stCxn id="51" idx="0"/>
            <a:endCxn id="29" idx="4"/>
          </p:cNvCxnSpPr>
          <p:nvPr/>
        </p:nvCxnSpPr>
        <p:spPr>
          <a:xfrm flipV="1">
            <a:off x="5095287" y="2231405"/>
            <a:ext cx="250067" cy="71096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61A8F76-72F2-5022-399E-4DD80746F2CE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 flipV="1">
            <a:off x="4037612" y="2087405"/>
            <a:ext cx="1163742" cy="33994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7E01031-14C7-A689-0FD5-C839EBFD153A}"/>
              </a:ext>
            </a:extLst>
          </p:cNvPr>
          <p:cNvCxnSpPr>
            <a:cxnSpLocks/>
            <a:stCxn id="32" idx="7"/>
            <a:endCxn id="31" idx="2"/>
          </p:cNvCxnSpPr>
          <p:nvPr/>
        </p:nvCxnSpPr>
        <p:spPr>
          <a:xfrm flipV="1">
            <a:off x="3995435" y="1332944"/>
            <a:ext cx="1172294" cy="99258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2AD466D-7C5F-3A02-A170-83D824A0F0F3}"/>
              </a:ext>
            </a:extLst>
          </p:cNvPr>
          <p:cNvCxnSpPr>
            <a:cxnSpLocks/>
            <a:stCxn id="32" idx="4"/>
            <a:endCxn id="34" idx="1"/>
          </p:cNvCxnSpPr>
          <p:nvPr/>
        </p:nvCxnSpPr>
        <p:spPr>
          <a:xfrm>
            <a:off x="3893612" y="2571354"/>
            <a:ext cx="1316294" cy="109755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B83DA7F-7108-C9CB-2D4E-25BDD19B0BB2}"/>
              </a:ext>
            </a:extLst>
          </p:cNvPr>
          <p:cNvCxnSpPr>
            <a:cxnSpLocks/>
            <a:stCxn id="114" idx="1"/>
          </p:cNvCxnSpPr>
          <p:nvPr/>
        </p:nvCxnSpPr>
        <p:spPr>
          <a:xfrm flipH="1" flipV="1">
            <a:off x="5480234" y="3034703"/>
            <a:ext cx="585511" cy="68189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738A80B3-310E-2037-D017-5ABE3D0E7002}"/>
                  </a:ext>
                </a:extLst>
              </p:cNvPr>
              <p:cNvSpPr txBox="1"/>
              <p:nvPr/>
            </p:nvSpPr>
            <p:spPr>
              <a:xfrm>
                <a:off x="6065745" y="3472011"/>
                <a:ext cx="756236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738A80B3-310E-2037-D017-5ABE3D0E7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745" y="3472011"/>
                <a:ext cx="756236" cy="489173"/>
              </a:xfrm>
              <a:prstGeom prst="rect">
                <a:avLst/>
              </a:prstGeom>
              <a:blipFill>
                <a:blip r:embed="rId4"/>
                <a:stretch>
                  <a:fillRect t="-1250" r="-8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1723A041-97DD-9A97-210B-1D481FFC6D4F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5540746" y="3585812"/>
            <a:ext cx="585511" cy="68189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136A9A09-1942-FEC1-8252-DD954E3C427B}"/>
                  </a:ext>
                </a:extLst>
              </p:cNvPr>
              <p:cNvSpPr txBox="1"/>
              <p:nvPr/>
            </p:nvSpPr>
            <p:spPr>
              <a:xfrm>
                <a:off x="6126257" y="4023120"/>
                <a:ext cx="1409754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Ponctuelle normale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136A9A09-1942-FEC1-8252-DD954E3C4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257" y="4023120"/>
                <a:ext cx="1409754" cy="489173"/>
              </a:xfrm>
              <a:prstGeom prst="rect">
                <a:avLst/>
              </a:prstGeom>
              <a:blipFill>
                <a:blip r:embed="rId5"/>
                <a:stretch>
                  <a:fillRect t="-1250" r="-69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E24321E-8C14-4C52-AD31-6652DDA8AAD9}"/>
              </a:ext>
            </a:extLst>
          </p:cNvPr>
          <p:cNvCxnSpPr>
            <a:cxnSpLocks/>
          </p:cNvCxnSpPr>
          <p:nvPr/>
        </p:nvCxnSpPr>
        <p:spPr>
          <a:xfrm flipV="1">
            <a:off x="4272109" y="3378089"/>
            <a:ext cx="585511" cy="68189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BC21D55B-90F8-2ECD-1449-E776CE67AB16}"/>
                  </a:ext>
                </a:extLst>
              </p:cNvPr>
              <p:cNvSpPr txBox="1"/>
              <p:nvPr/>
            </p:nvSpPr>
            <p:spPr>
              <a:xfrm>
                <a:off x="2967023" y="3926759"/>
                <a:ext cx="14782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Rotule centre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BC21D55B-90F8-2ECD-1449-E776CE67A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23" y="3926759"/>
                <a:ext cx="1478242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C0516E2E-3DD6-4CF4-9E74-0987E83ACAE0}"/>
              </a:ext>
            </a:extLst>
          </p:cNvPr>
          <p:cNvCxnSpPr>
            <a:cxnSpLocks/>
          </p:cNvCxnSpPr>
          <p:nvPr/>
        </p:nvCxnSpPr>
        <p:spPr>
          <a:xfrm flipV="1">
            <a:off x="4484265" y="2633774"/>
            <a:ext cx="728959" cy="84895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1D034B48-FC26-606E-5FED-DE8DE1007E6E}"/>
                  </a:ext>
                </a:extLst>
              </p:cNvPr>
              <p:cNvSpPr txBox="1"/>
              <p:nvPr/>
            </p:nvSpPr>
            <p:spPr>
              <a:xfrm>
                <a:off x="3728641" y="3221932"/>
                <a:ext cx="756236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1D034B48-FC26-606E-5FED-DE8DE100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41" y="3221932"/>
                <a:ext cx="756236" cy="489173"/>
              </a:xfrm>
              <a:prstGeom prst="rect">
                <a:avLst/>
              </a:prstGeom>
              <a:blipFill>
                <a:blip r:embed="rId7"/>
                <a:stretch>
                  <a:fillRect t="-1250" r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9B92020-D00C-E3A0-56CD-D99B61E3F82C}"/>
              </a:ext>
            </a:extLst>
          </p:cNvPr>
          <p:cNvCxnSpPr>
            <a:cxnSpLocks/>
          </p:cNvCxnSpPr>
          <p:nvPr/>
        </p:nvCxnSpPr>
        <p:spPr>
          <a:xfrm>
            <a:off x="4249810" y="1701081"/>
            <a:ext cx="458352" cy="533804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566A6EC0-7CE5-5006-29F4-1A71EBB11B93}"/>
                  </a:ext>
                </a:extLst>
              </p:cNvPr>
              <p:cNvSpPr txBox="1"/>
              <p:nvPr/>
            </p:nvSpPr>
            <p:spPr>
              <a:xfrm>
                <a:off x="3517021" y="1426683"/>
                <a:ext cx="756236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566A6EC0-7CE5-5006-29F4-1A71EBB11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21" y="1426683"/>
                <a:ext cx="756236" cy="489173"/>
              </a:xfrm>
              <a:prstGeom prst="rect">
                <a:avLst/>
              </a:prstGeom>
              <a:blipFill>
                <a:blip r:embed="rId8"/>
                <a:stretch>
                  <a:fillRect r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5C41A9A9-BAEC-A384-742C-A10AEAED7EDC}"/>
              </a:ext>
            </a:extLst>
          </p:cNvPr>
          <p:cNvCxnSpPr>
            <a:cxnSpLocks/>
          </p:cNvCxnSpPr>
          <p:nvPr/>
        </p:nvCxnSpPr>
        <p:spPr>
          <a:xfrm>
            <a:off x="4578264" y="1162613"/>
            <a:ext cx="325562" cy="37915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DB1D0D2D-F802-0849-1EAE-99780388DFB6}"/>
                  </a:ext>
                </a:extLst>
              </p:cNvPr>
              <p:cNvSpPr txBox="1"/>
              <p:nvPr/>
            </p:nvSpPr>
            <p:spPr>
              <a:xfrm>
                <a:off x="3908732" y="819322"/>
                <a:ext cx="756236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DB1D0D2D-F802-0849-1EAE-99780388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732" y="819322"/>
                <a:ext cx="756236" cy="489173"/>
              </a:xfrm>
              <a:prstGeom prst="rect">
                <a:avLst/>
              </a:prstGeom>
              <a:blipFill>
                <a:blip r:embed="rId9"/>
                <a:stretch>
                  <a:fillRect r="-8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CD4D8EC-60C2-2C3C-BE21-33339C58DB76}"/>
              </a:ext>
            </a:extLst>
          </p:cNvPr>
          <p:cNvCxnSpPr>
            <a:cxnSpLocks/>
          </p:cNvCxnSpPr>
          <p:nvPr/>
        </p:nvCxnSpPr>
        <p:spPr>
          <a:xfrm flipH="1">
            <a:off x="6121812" y="1576980"/>
            <a:ext cx="585510" cy="67529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E56B98BE-C575-D064-A215-94E5AAD60ABC}"/>
                  </a:ext>
                </a:extLst>
              </p:cNvPr>
              <p:cNvSpPr txBox="1"/>
              <p:nvPr/>
            </p:nvSpPr>
            <p:spPr>
              <a:xfrm>
                <a:off x="6652358" y="1290216"/>
                <a:ext cx="756236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E56B98BE-C575-D064-A215-94E5AAD6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358" y="1290216"/>
                <a:ext cx="756236" cy="489173"/>
              </a:xfrm>
              <a:prstGeom prst="rect">
                <a:avLst/>
              </a:prstGeom>
              <a:blipFill>
                <a:blip r:embed="rId10"/>
                <a:stretch>
                  <a:fillRect t="-1250" r="-8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16248A6-137E-8362-0D1A-9EBB9408549D}"/>
              </a:ext>
            </a:extLst>
          </p:cNvPr>
          <p:cNvCxnSpPr>
            <a:cxnSpLocks/>
          </p:cNvCxnSpPr>
          <p:nvPr/>
        </p:nvCxnSpPr>
        <p:spPr>
          <a:xfrm flipH="1">
            <a:off x="5803822" y="900327"/>
            <a:ext cx="585510" cy="67529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E9E4853B-E5EE-531F-5CC8-FE2DCFF244C3}"/>
                  </a:ext>
                </a:extLst>
              </p:cNvPr>
              <p:cNvSpPr txBox="1"/>
              <p:nvPr/>
            </p:nvSpPr>
            <p:spPr>
              <a:xfrm>
                <a:off x="6389332" y="629521"/>
                <a:ext cx="756236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E9E4853B-E5EE-531F-5CC8-FE2DCFF24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629521"/>
                <a:ext cx="756236" cy="489173"/>
              </a:xfrm>
              <a:prstGeom prst="rect">
                <a:avLst/>
              </a:prstGeom>
              <a:blipFill>
                <a:blip r:embed="rId11"/>
                <a:stretch>
                  <a:fillRect r="-8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155</cp:revision>
  <dcterms:created xsi:type="dcterms:W3CDTF">2020-12-18T18:58:41Z</dcterms:created>
  <dcterms:modified xsi:type="dcterms:W3CDTF">2022-10-23T07:39:31Z</dcterms:modified>
</cp:coreProperties>
</file>