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50" d="100"/>
          <a:sy n="50" d="100"/>
        </p:scale>
        <p:origin x="55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10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4CEFB84-0C42-2806-BD6B-5C3DF397A75B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6814961" y="2140716"/>
            <a:ext cx="0" cy="15103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4B2DFBA-C7D1-0D8A-55EC-6288ECB06265}"/>
              </a:ext>
            </a:extLst>
          </p:cNvPr>
          <p:cNvCxnSpPr>
            <a:cxnSpLocks/>
            <a:stCxn id="24" idx="0"/>
            <a:endCxn id="8" idx="4"/>
          </p:cNvCxnSpPr>
          <p:nvPr/>
        </p:nvCxnSpPr>
        <p:spPr>
          <a:xfrm flipV="1">
            <a:off x="5375687" y="2140716"/>
            <a:ext cx="0" cy="316664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1C8B7C-B381-B7C1-9FD6-BDB25071274D}"/>
              </a:ext>
            </a:extLst>
          </p:cNvPr>
          <p:cNvGrpSpPr/>
          <p:nvPr/>
        </p:nvGrpSpPr>
        <p:grpSpPr>
          <a:xfrm rot="10800000">
            <a:off x="5159663" y="834919"/>
            <a:ext cx="432048" cy="288031"/>
            <a:chOff x="2286259" y="3513708"/>
            <a:chExt cx="432048" cy="288031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474AF50-9358-5A38-5564-FE0CF0740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A11235E-048C-173A-B1D7-0CCD6A0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D83CEC-EEC9-48A2-DD4D-D69325050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943AF7C-F49F-AB5F-9342-FAD4D6B59FCA}"/>
              </a:ext>
            </a:extLst>
          </p:cNvPr>
          <p:cNvCxnSpPr>
            <a:cxnSpLocks/>
            <a:stCxn id="7" idx="7"/>
            <a:endCxn id="5" idx="2"/>
          </p:cNvCxnSpPr>
          <p:nvPr/>
        </p:nvCxnSpPr>
        <p:spPr>
          <a:xfrm flipV="1">
            <a:off x="4039491" y="1266950"/>
            <a:ext cx="1192196" cy="62794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3E7C18BE-2D74-751B-7106-B7B69551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58" y="1081107"/>
            <a:ext cx="4303763" cy="343259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FE36C9D-1B71-7942-A59E-158C4B642D9C}"/>
              </a:ext>
            </a:extLst>
          </p:cNvPr>
          <p:cNvSpPr/>
          <p:nvPr/>
        </p:nvSpPr>
        <p:spPr>
          <a:xfrm>
            <a:off x="5231687" y="112295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909113A-115F-21B4-B61E-7132C1B7DB05}"/>
              </a:ext>
            </a:extLst>
          </p:cNvPr>
          <p:cNvSpPr/>
          <p:nvPr/>
        </p:nvSpPr>
        <p:spPr>
          <a:xfrm>
            <a:off x="3793668" y="1852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B</a:t>
            </a:r>
            <a:r>
              <a:rPr lang="fr-FR" sz="1100" b="1" baseline="-25000" dirty="0">
                <a:solidFill>
                  <a:srgbClr val="00B050"/>
                </a:solidFill>
              </a:rPr>
              <a:t>10’</a:t>
            </a:r>
            <a:endParaRPr lang="fr-FR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AABA30F-F720-DFC8-24C7-46A516491B0F}"/>
              </a:ext>
            </a:extLst>
          </p:cNvPr>
          <p:cNvSpPr/>
          <p:nvPr/>
        </p:nvSpPr>
        <p:spPr>
          <a:xfrm>
            <a:off x="5231687" y="1852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B</a:t>
            </a:r>
            <a:r>
              <a:rPr lang="fr-FR" sz="1100" b="1" baseline="-25000" dirty="0">
                <a:solidFill>
                  <a:srgbClr val="00B050"/>
                </a:solidFill>
              </a:rPr>
              <a:t>20’</a:t>
            </a:r>
            <a:endParaRPr lang="fr-FR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7D79D4C-F81D-ABB7-FE6C-42FF2A0C599F}"/>
              </a:ext>
            </a:extLst>
          </p:cNvPr>
          <p:cNvSpPr/>
          <p:nvPr/>
        </p:nvSpPr>
        <p:spPr>
          <a:xfrm>
            <a:off x="6670961" y="1852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B</a:t>
            </a:r>
            <a:r>
              <a:rPr lang="fr-FR" sz="1100" b="1" baseline="-25000" dirty="0">
                <a:solidFill>
                  <a:srgbClr val="00B050"/>
                </a:solidFill>
              </a:rPr>
              <a:t>30’</a:t>
            </a:r>
            <a:endParaRPr lang="fr-FR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6D97754-D220-E920-40D5-3870B2ACFE06}"/>
              </a:ext>
            </a:extLst>
          </p:cNvPr>
          <p:cNvSpPr/>
          <p:nvPr/>
        </p:nvSpPr>
        <p:spPr>
          <a:xfrm>
            <a:off x="5231687" y="27063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70C0"/>
                </a:solidFill>
              </a:rPr>
              <a:t>B</a:t>
            </a:r>
            <a:r>
              <a:rPr lang="fr-FR" sz="1100" b="1" baseline="-25000" dirty="0">
                <a:solidFill>
                  <a:srgbClr val="0070C0"/>
                </a:solidFill>
              </a:rPr>
              <a:t>20</a:t>
            </a:r>
            <a:endParaRPr lang="fr-FR" sz="1600" b="1" baseline="-25000" dirty="0">
              <a:solidFill>
                <a:srgbClr val="0070C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FCD748A-2CC7-EE28-E697-7992027E2DC6}"/>
              </a:ext>
            </a:extLst>
          </p:cNvPr>
          <p:cNvSpPr/>
          <p:nvPr/>
        </p:nvSpPr>
        <p:spPr>
          <a:xfrm>
            <a:off x="6670961" y="27063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70C0"/>
                </a:solidFill>
              </a:rPr>
              <a:t>B</a:t>
            </a:r>
            <a:r>
              <a:rPr lang="fr-FR" sz="1100" b="1" baseline="-25000" dirty="0">
                <a:solidFill>
                  <a:srgbClr val="0070C0"/>
                </a:solidFill>
              </a:rPr>
              <a:t>30</a:t>
            </a:r>
            <a:endParaRPr lang="fr-FR" sz="1600" b="1" baseline="-25000" dirty="0">
              <a:solidFill>
                <a:srgbClr val="0070C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EE25379-30C5-E224-35D0-507F9399F7E9}"/>
              </a:ext>
            </a:extLst>
          </p:cNvPr>
          <p:cNvSpPr/>
          <p:nvPr/>
        </p:nvSpPr>
        <p:spPr>
          <a:xfrm>
            <a:off x="3793668" y="36510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B</a:t>
            </a:r>
            <a:r>
              <a:rPr lang="fr-FR" sz="1100" b="1" baseline="-25000" dirty="0">
                <a:solidFill>
                  <a:srgbClr val="C00000"/>
                </a:solidFill>
              </a:rPr>
              <a:t>14</a:t>
            </a:r>
            <a:endParaRPr lang="fr-FR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39498F3-025E-ACFC-C49B-5DE0B08FDBBD}"/>
              </a:ext>
            </a:extLst>
          </p:cNvPr>
          <p:cNvSpPr/>
          <p:nvPr/>
        </p:nvSpPr>
        <p:spPr>
          <a:xfrm>
            <a:off x="5231687" y="36510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B</a:t>
            </a:r>
            <a:r>
              <a:rPr lang="fr-FR" sz="1100" b="1" baseline="-25000" dirty="0">
                <a:solidFill>
                  <a:srgbClr val="C00000"/>
                </a:solidFill>
              </a:rPr>
              <a:t>24</a:t>
            </a:r>
            <a:endParaRPr lang="fr-FR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54061D-F2A5-36D7-B9CA-01DA7A94392D}"/>
              </a:ext>
            </a:extLst>
          </p:cNvPr>
          <p:cNvSpPr/>
          <p:nvPr/>
        </p:nvSpPr>
        <p:spPr>
          <a:xfrm>
            <a:off x="6670961" y="365106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B</a:t>
            </a:r>
            <a:r>
              <a:rPr lang="fr-FR" sz="1100" b="1" baseline="-25000" dirty="0">
                <a:solidFill>
                  <a:srgbClr val="C00000"/>
                </a:solidFill>
              </a:rPr>
              <a:t>34</a:t>
            </a:r>
            <a:endParaRPr lang="fr-FR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74C23EA-EB2C-F23E-A183-7A4B9E073C60}"/>
              </a:ext>
            </a:extLst>
          </p:cNvPr>
          <p:cNvSpPr/>
          <p:nvPr/>
        </p:nvSpPr>
        <p:spPr>
          <a:xfrm>
            <a:off x="5231687" y="317868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/>
                </a:solidFill>
              </a:rPr>
              <a:t>B</a:t>
            </a:r>
            <a:r>
              <a:rPr lang="fr-FR" sz="1100" b="1" baseline="-25000" dirty="0">
                <a:solidFill>
                  <a:schemeClr val="accent2"/>
                </a:solidFill>
              </a:rPr>
              <a:t>22</a:t>
            </a:r>
            <a:endParaRPr lang="fr-FR" sz="1600" b="1" baseline="-25000" dirty="0">
              <a:solidFill>
                <a:schemeClr val="accent2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11640DC-B943-64CE-0A00-C5E2A7B13538}"/>
              </a:ext>
            </a:extLst>
          </p:cNvPr>
          <p:cNvSpPr/>
          <p:nvPr/>
        </p:nvSpPr>
        <p:spPr>
          <a:xfrm>
            <a:off x="5231687" y="437544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P</a:t>
            </a:r>
            <a:r>
              <a:rPr lang="fr-FR" sz="1100" b="1" baseline="-25000" dirty="0">
                <a:solidFill>
                  <a:srgbClr val="C00000"/>
                </a:solidFill>
              </a:rPr>
              <a:t>4</a:t>
            </a:r>
            <a:endParaRPr lang="fr-FR" sz="1600" b="1" baseline="-25000" dirty="0">
              <a:solidFill>
                <a:srgbClr val="C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EC3FB9B-C9BD-DE3C-F19F-1C76C7EEB00E}"/>
              </a:ext>
            </a:extLst>
          </p:cNvPr>
          <p:cNvSpPr/>
          <p:nvPr/>
        </p:nvSpPr>
        <p:spPr>
          <a:xfrm>
            <a:off x="5231687" y="485708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7030A0"/>
                </a:solidFill>
              </a:rPr>
              <a:t>P</a:t>
            </a:r>
            <a:r>
              <a:rPr lang="fr-FR" sz="1100" b="1" baseline="-25000" dirty="0">
                <a:solidFill>
                  <a:srgbClr val="7030A0"/>
                </a:solidFill>
              </a:rPr>
              <a:t>45</a:t>
            </a:r>
            <a:endParaRPr lang="fr-FR" sz="16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3337115-73E9-3A67-B42D-293CAD52B77E}"/>
              </a:ext>
            </a:extLst>
          </p:cNvPr>
          <p:cNvSpPr/>
          <p:nvPr/>
        </p:nvSpPr>
        <p:spPr>
          <a:xfrm>
            <a:off x="5231687" y="53073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B0F0"/>
                </a:solidFill>
              </a:rPr>
              <a:t>P</a:t>
            </a:r>
            <a:r>
              <a:rPr lang="fr-FR" sz="1100" b="1" baseline="-25000" dirty="0">
                <a:solidFill>
                  <a:srgbClr val="00B0F0"/>
                </a:solidFill>
              </a:rPr>
              <a:t>56</a:t>
            </a:r>
            <a:endParaRPr lang="fr-FR" sz="1600" b="1" baseline="-25000" dirty="0">
              <a:solidFill>
                <a:srgbClr val="00B0F0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1FD48C1-21A5-6563-9B31-78F0F7865CB8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375687" y="1410950"/>
            <a:ext cx="0" cy="44176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D50FAE0-E2F9-1968-9A78-14482E3317A4}"/>
              </a:ext>
            </a:extLst>
          </p:cNvPr>
          <p:cNvCxnSpPr>
            <a:cxnSpLocks/>
            <a:stCxn id="11" idx="1"/>
            <a:endCxn id="5" idx="6"/>
          </p:cNvCxnSpPr>
          <p:nvPr/>
        </p:nvCxnSpPr>
        <p:spPr>
          <a:xfrm flipH="1" flipV="1">
            <a:off x="5519687" y="1266950"/>
            <a:ext cx="1193451" cy="62794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ADD2F36-E86B-9A03-1879-4748F5C3E8A3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3937668" y="2140716"/>
            <a:ext cx="0" cy="15103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72A9E713-7031-53B7-C9BD-33CD2C50B8E0}"/>
              </a:ext>
            </a:extLst>
          </p:cNvPr>
          <p:cNvSpPr/>
          <p:nvPr/>
        </p:nvSpPr>
        <p:spPr>
          <a:xfrm>
            <a:off x="3793668" y="27063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rgbClr val="0070C0"/>
                </a:solidFill>
              </a:rPr>
              <a:t>B</a:t>
            </a:r>
            <a:r>
              <a:rPr lang="fr-FR" sz="1100" b="1" baseline="-25000" dirty="0">
                <a:solidFill>
                  <a:srgbClr val="0070C0"/>
                </a:solidFill>
              </a:rPr>
              <a:t>10</a:t>
            </a:r>
            <a:endParaRPr lang="fr-FR" sz="1600" b="1" baseline="-25000" dirty="0">
              <a:solidFill>
                <a:srgbClr val="0070C0"/>
              </a:solidFill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4161DB6-D25C-A8FB-DA3D-952C61A6E0FC}"/>
              </a:ext>
            </a:extLst>
          </p:cNvPr>
          <p:cNvCxnSpPr>
            <a:cxnSpLocks/>
            <a:stCxn id="22" idx="2"/>
            <a:endCxn id="17" idx="5"/>
          </p:cNvCxnSpPr>
          <p:nvPr/>
        </p:nvCxnSpPr>
        <p:spPr>
          <a:xfrm flipH="1" flipV="1">
            <a:off x="4039491" y="3896889"/>
            <a:ext cx="1192196" cy="6225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93F587E-ECBE-F451-F5C0-F2CD95A2BE73}"/>
              </a:ext>
            </a:extLst>
          </p:cNvPr>
          <p:cNvCxnSpPr>
            <a:cxnSpLocks/>
            <a:stCxn id="22" idx="6"/>
            <a:endCxn id="20" idx="3"/>
          </p:cNvCxnSpPr>
          <p:nvPr/>
        </p:nvCxnSpPr>
        <p:spPr>
          <a:xfrm flipV="1">
            <a:off x="5519687" y="3896889"/>
            <a:ext cx="1193451" cy="62255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8F6D05E3-DF55-900E-6C94-8BD365874580}"/>
                  </a:ext>
                </a:extLst>
              </p:cNvPr>
              <p:cNvSpPr txBox="1"/>
              <p:nvPr/>
            </p:nvSpPr>
            <p:spPr>
              <a:xfrm>
                <a:off x="4081834" y="1137748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8F6D05E3-DF55-900E-6C94-8BD36587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34" y="1137748"/>
                <a:ext cx="756236" cy="432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3C5A006-965D-674A-FC7A-A2B5EDDCE6E3}"/>
                  </a:ext>
                </a:extLst>
              </p:cNvPr>
              <p:cNvSpPr txBox="1"/>
              <p:nvPr/>
            </p:nvSpPr>
            <p:spPr>
              <a:xfrm>
                <a:off x="6095191" y="1127663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B3C5A006-965D-674A-FC7A-A2B5EDDCE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191" y="1127663"/>
                <a:ext cx="756236" cy="432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FC0F01B-F024-7B11-1F4A-F8FEA5354D48}"/>
                  </a:ext>
                </a:extLst>
              </p:cNvPr>
              <p:cNvSpPr txBox="1"/>
              <p:nvPr/>
            </p:nvSpPr>
            <p:spPr>
              <a:xfrm>
                <a:off x="5289060" y="1415748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FC0F01B-F024-7B11-1F4A-F8FEA5354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60" y="1415748"/>
                <a:ext cx="756236" cy="432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4DA733F-61ED-9853-CBC4-6B097CF3354E}"/>
                  </a:ext>
                </a:extLst>
              </p:cNvPr>
              <p:cNvSpPr txBox="1"/>
              <p:nvPr/>
            </p:nvSpPr>
            <p:spPr>
              <a:xfrm>
                <a:off x="3856839" y="2170454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34DA733F-61ED-9853-CBC4-6B097CF33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39" y="2170454"/>
                <a:ext cx="756236" cy="432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51F8CE8-FDF3-73D4-88B9-5F210E293C07}"/>
                  </a:ext>
                </a:extLst>
              </p:cNvPr>
              <p:cNvSpPr txBox="1"/>
              <p:nvPr/>
            </p:nvSpPr>
            <p:spPr>
              <a:xfrm>
                <a:off x="5289060" y="2177320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51F8CE8-FDF3-73D4-88B9-5F210E29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60" y="2177320"/>
                <a:ext cx="756236" cy="4321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25563AD-0FC4-8786-46F2-A9B4CCE5EEC4}"/>
                  </a:ext>
                </a:extLst>
              </p:cNvPr>
              <p:cNvSpPr txBox="1"/>
              <p:nvPr/>
            </p:nvSpPr>
            <p:spPr>
              <a:xfrm>
                <a:off x="6727078" y="2168083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25563AD-0FC4-8786-46F2-A9B4CCE5E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78" y="2168083"/>
                <a:ext cx="756236" cy="4321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607C24D-8B4A-6447-8B60-51E1701C2ED9}"/>
                  </a:ext>
                </a:extLst>
              </p:cNvPr>
              <p:cNvSpPr txBox="1"/>
              <p:nvPr/>
            </p:nvSpPr>
            <p:spPr>
              <a:xfrm>
                <a:off x="3899815" y="3046520"/>
                <a:ext cx="756236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607C24D-8B4A-6447-8B60-51E1701C2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815" y="3046520"/>
                <a:ext cx="756236" cy="419795"/>
              </a:xfrm>
              <a:prstGeom prst="rect">
                <a:avLst/>
              </a:prstGeom>
              <a:blipFill>
                <a:blip r:embed="rId9"/>
                <a:stretch>
                  <a:fillRect r="-12903" b="-72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C616307-2B0F-CA54-DD51-4047EE00B012}"/>
                  </a:ext>
                </a:extLst>
              </p:cNvPr>
              <p:cNvSpPr txBox="1"/>
              <p:nvPr/>
            </p:nvSpPr>
            <p:spPr>
              <a:xfrm>
                <a:off x="6744716" y="3096891"/>
                <a:ext cx="756236" cy="419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C616307-2B0F-CA54-DD51-4047EE00B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716" y="3096891"/>
                <a:ext cx="756236" cy="419795"/>
              </a:xfrm>
              <a:prstGeom prst="rect">
                <a:avLst/>
              </a:prstGeom>
              <a:blipFill>
                <a:blip r:embed="rId10"/>
                <a:stretch>
                  <a:fillRect r="-13710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27FDE46-55B5-9DC0-854F-35592417BA3B}"/>
                  </a:ext>
                </a:extLst>
              </p:cNvPr>
              <p:cNvSpPr txBox="1"/>
              <p:nvPr/>
            </p:nvSpPr>
            <p:spPr>
              <a:xfrm>
                <a:off x="5293087" y="3402481"/>
                <a:ext cx="1316475" cy="26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27FDE46-55B5-9DC0-854F-35592417B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87" y="3402481"/>
                <a:ext cx="1316475" cy="265907"/>
              </a:xfrm>
              <a:prstGeom prst="rect">
                <a:avLst/>
              </a:prstGeom>
              <a:blipFill>
                <a:blip r:embed="rId11"/>
                <a:stretch>
                  <a:fillRect t="-6818" r="-4630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4423476-0C48-B7FA-6B3E-307814289BF8}"/>
                  </a:ext>
                </a:extLst>
              </p:cNvPr>
              <p:cNvSpPr txBox="1"/>
              <p:nvPr/>
            </p:nvSpPr>
            <p:spPr>
              <a:xfrm>
                <a:off x="5364892" y="2888305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4423476-0C48-B7FA-6B3E-307814289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92" y="2888305"/>
                <a:ext cx="756236" cy="4321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F9035F5-CA09-9881-8E17-50335237D060}"/>
                  </a:ext>
                </a:extLst>
              </p:cNvPr>
              <p:cNvSpPr txBox="1"/>
              <p:nvPr/>
            </p:nvSpPr>
            <p:spPr>
              <a:xfrm>
                <a:off x="4339996" y="3752889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F9035F5-CA09-9881-8E17-50335237D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996" y="3752889"/>
                <a:ext cx="756236" cy="4321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CF5CEFE-5EB8-8594-2C70-64320E1F1BF4}"/>
                  </a:ext>
                </a:extLst>
              </p:cNvPr>
              <p:cNvSpPr txBox="1"/>
              <p:nvPr/>
            </p:nvSpPr>
            <p:spPr>
              <a:xfrm>
                <a:off x="5259518" y="3922223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CF5CEFE-5EB8-8594-2C70-64320E1F1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18" y="3922223"/>
                <a:ext cx="756236" cy="4321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0C50839-7E73-B16E-F3DB-F425A4F7C849}"/>
                  </a:ext>
                </a:extLst>
              </p:cNvPr>
              <p:cNvSpPr txBox="1"/>
              <p:nvPr/>
            </p:nvSpPr>
            <p:spPr>
              <a:xfrm>
                <a:off x="6080257" y="4145869"/>
                <a:ext cx="756236" cy="43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0C50839-7E73-B16E-F3DB-F425A4F7C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57" y="4145869"/>
                <a:ext cx="756236" cy="4321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F8E9687-E488-0BA9-1008-73DA979167D3}"/>
                  </a:ext>
                </a:extLst>
              </p:cNvPr>
              <p:cNvSpPr txBox="1"/>
              <p:nvPr/>
            </p:nvSpPr>
            <p:spPr>
              <a:xfrm>
                <a:off x="5228919" y="4586922"/>
                <a:ext cx="1283802" cy="27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F8E9687-E488-0BA9-1008-73DA9791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19" y="4586922"/>
                <a:ext cx="1283802" cy="278281"/>
              </a:xfrm>
              <a:prstGeom prst="rect">
                <a:avLst/>
              </a:prstGeom>
              <a:blipFill>
                <a:blip r:embed="rId16"/>
                <a:stretch>
                  <a:fillRect t="-4348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38FE35F1-278A-BED0-EF93-A25A94FE5C6A}"/>
                  </a:ext>
                </a:extLst>
              </p:cNvPr>
              <p:cNvSpPr txBox="1"/>
              <p:nvPr/>
            </p:nvSpPr>
            <p:spPr>
              <a:xfrm>
                <a:off x="5207110" y="5057379"/>
                <a:ext cx="1283802" cy="27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38FE35F1-278A-BED0-EF93-A25A94FE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10" y="5057379"/>
                <a:ext cx="1283802" cy="278281"/>
              </a:xfrm>
              <a:prstGeom prst="rect">
                <a:avLst/>
              </a:prstGeom>
              <a:blipFill>
                <a:blip r:embed="rId17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156</cp:revision>
  <dcterms:created xsi:type="dcterms:W3CDTF">2020-12-18T18:58:41Z</dcterms:created>
  <dcterms:modified xsi:type="dcterms:W3CDTF">2022-10-23T11:18:08Z</dcterms:modified>
</cp:coreProperties>
</file>