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52"/>
    <a:srgbClr val="EE3231"/>
    <a:srgbClr val="A8A9AC"/>
    <a:srgbClr val="D2894B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NULL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NULL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NULL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10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29B7626-E48F-660C-7A00-E756A05A4BDF}"/>
              </a:ext>
            </a:extLst>
          </p:cNvPr>
          <p:cNvCxnSpPr>
            <a:cxnSpLocks/>
            <a:stCxn id="22" idx="0"/>
            <a:endCxn id="55" idx="4"/>
          </p:cNvCxnSpPr>
          <p:nvPr/>
        </p:nvCxnSpPr>
        <p:spPr>
          <a:xfrm flipV="1">
            <a:off x="5375687" y="3234177"/>
            <a:ext cx="7977" cy="114126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4CEFB84-0C42-2806-BD6B-5C3DF397A75B}"/>
              </a:ext>
            </a:extLst>
          </p:cNvPr>
          <p:cNvCxnSpPr>
            <a:cxnSpLocks/>
            <a:stCxn id="20" idx="0"/>
            <a:endCxn id="11" idx="4"/>
          </p:cNvCxnSpPr>
          <p:nvPr/>
        </p:nvCxnSpPr>
        <p:spPr>
          <a:xfrm flipV="1">
            <a:off x="6814961" y="2140716"/>
            <a:ext cx="0" cy="151035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1C8B7C-B381-B7C1-9FD6-BDB25071274D}"/>
              </a:ext>
            </a:extLst>
          </p:cNvPr>
          <p:cNvGrpSpPr/>
          <p:nvPr/>
        </p:nvGrpSpPr>
        <p:grpSpPr>
          <a:xfrm rot="10800000">
            <a:off x="5159663" y="834919"/>
            <a:ext cx="432048" cy="288031"/>
            <a:chOff x="2286259" y="3513708"/>
            <a:chExt cx="432048" cy="288031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E474AF50-9358-5A38-5564-FE0CF07403C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CA11235E-048C-173A-B1D7-0CCD6A05809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2D83CEC-EEC9-48A2-DD4D-D69325050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943AF7C-F49F-AB5F-9342-FAD4D6B59FCA}"/>
              </a:ext>
            </a:extLst>
          </p:cNvPr>
          <p:cNvCxnSpPr>
            <a:cxnSpLocks/>
            <a:stCxn id="7" idx="7"/>
            <a:endCxn id="5" idx="2"/>
          </p:cNvCxnSpPr>
          <p:nvPr/>
        </p:nvCxnSpPr>
        <p:spPr>
          <a:xfrm flipV="1">
            <a:off x="4039491" y="1266950"/>
            <a:ext cx="1192196" cy="62794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3FE36C9D-1B71-7942-A59E-158C4B642D9C}"/>
              </a:ext>
            </a:extLst>
          </p:cNvPr>
          <p:cNvSpPr/>
          <p:nvPr/>
        </p:nvSpPr>
        <p:spPr>
          <a:xfrm>
            <a:off x="5231687" y="112295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909113A-115F-21B4-B61E-7132C1B7DB05}"/>
              </a:ext>
            </a:extLst>
          </p:cNvPr>
          <p:cNvSpPr/>
          <p:nvPr/>
        </p:nvSpPr>
        <p:spPr>
          <a:xfrm>
            <a:off x="3793668" y="1852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D28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D2894B"/>
                </a:solidFill>
              </a:rPr>
              <a:t>R</a:t>
            </a:r>
            <a:r>
              <a:rPr lang="fr-FR" sz="1100" b="1" baseline="-25000" dirty="0">
                <a:solidFill>
                  <a:srgbClr val="D2894B"/>
                </a:solidFill>
              </a:rPr>
              <a:t>7</a:t>
            </a:r>
            <a:endParaRPr lang="fr-FR" sz="1600" b="1" baseline="-25000" dirty="0">
              <a:solidFill>
                <a:srgbClr val="D2894B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7D79D4C-F81D-ABB7-FE6C-42FF2A0C599F}"/>
              </a:ext>
            </a:extLst>
          </p:cNvPr>
          <p:cNvSpPr/>
          <p:nvPr/>
        </p:nvSpPr>
        <p:spPr>
          <a:xfrm>
            <a:off x="6670961" y="1852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D28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D2894B"/>
                </a:solidFill>
              </a:rPr>
              <a:t>R</a:t>
            </a:r>
            <a:r>
              <a:rPr lang="fr-FR" sz="1100" b="1" baseline="-25000" dirty="0">
                <a:solidFill>
                  <a:srgbClr val="D2894B"/>
                </a:solidFill>
              </a:rPr>
              <a:t>8</a:t>
            </a:r>
            <a:endParaRPr lang="fr-FR" sz="1600" b="1" baseline="-25000" dirty="0">
              <a:solidFill>
                <a:srgbClr val="D2894B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FCD748A-2CC7-EE28-E697-7992027E2DC6}"/>
              </a:ext>
            </a:extLst>
          </p:cNvPr>
          <p:cNvSpPr/>
          <p:nvPr/>
        </p:nvSpPr>
        <p:spPr>
          <a:xfrm>
            <a:off x="6670961" y="270631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A8A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A8A9AC"/>
                </a:solidFill>
              </a:rPr>
              <a:t>6</a:t>
            </a:r>
            <a:endParaRPr lang="fr-FR" sz="1600" b="1" baseline="-25000" dirty="0">
              <a:solidFill>
                <a:srgbClr val="A8A9AC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EE25379-30C5-E224-35D0-507F9399F7E9}"/>
              </a:ext>
            </a:extLst>
          </p:cNvPr>
          <p:cNvSpPr/>
          <p:nvPr/>
        </p:nvSpPr>
        <p:spPr>
          <a:xfrm>
            <a:off x="3793668" y="36510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EE3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EE3231"/>
                </a:solidFill>
              </a:rPr>
              <a:t>3</a:t>
            </a:r>
            <a:endParaRPr lang="fr-FR" sz="1600" b="1" baseline="-25000" dirty="0">
              <a:solidFill>
                <a:srgbClr val="EE323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554061D-F2A5-36D7-B9CA-01DA7A94392D}"/>
              </a:ext>
            </a:extLst>
          </p:cNvPr>
          <p:cNvSpPr/>
          <p:nvPr/>
        </p:nvSpPr>
        <p:spPr>
          <a:xfrm>
            <a:off x="6670961" y="36510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3A9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03A952"/>
                </a:solidFill>
              </a:rPr>
              <a:t>4</a:t>
            </a:r>
            <a:endParaRPr lang="fr-FR" sz="1600" b="1" baseline="-25000" dirty="0">
              <a:solidFill>
                <a:srgbClr val="03A952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11640DC-B943-64CE-0A00-C5E2A7B13538}"/>
              </a:ext>
            </a:extLst>
          </p:cNvPr>
          <p:cNvSpPr/>
          <p:nvPr/>
        </p:nvSpPr>
        <p:spPr>
          <a:xfrm>
            <a:off x="5231687" y="437544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7030A0"/>
                </a:solidFill>
              </a:rPr>
              <a:t>2</a:t>
            </a:r>
            <a:endParaRPr lang="fr-FR" sz="1600" b="1" baseline="-25000" dirty="0">
              <a:solidFill>
                <a:srgbClr val="7030A0"/>
              </a:solidFill>
            </a:endParaRP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D50FAE0-E2F9-1968-9A78-14482E3317A4}"/>
              </a:ext>
            </a:extLst>
          </p:cNvPr>
          <p:cNvCxnSpPr>
            <a:cxnSpLocks/>
            <a:stCxn id="11" idx="1"/>
            <a:endCxn id="5" idx="6"/>
          </p:cNvCxnSpPr>
          <p:nvPr/>
        </p:nvCxnSpPr>
        <p:spPr>
          <a:xfrm flipH="1" flipV="1">
            <a:off x="5519687" y="1266950"/>
            <a:ext cx="1193451" cy="62794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ADD2F36-E86B-9A03-1879-4748F5C3E8A3}"/>
              </a:ext>
            </a:extLst>
          </p:cNvPr>
          <p:cNvCxnSpPr>
            <a:cxnSpLocks/>
            <a:stCxn id="17" idx="0"/>
            <a:endCxn id="7" idx="4"/>
          </p:cNvCxnSpPr>
          <p:nvPr/>
        </p:nvCxnSpPr>
        <p:spPr>
          <a:xfrm flipV="1">
            <a:off x="3937668" y="2140716"/>
            <a:ext cx="0" cy="151035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72A9E713-7031-53B7-C9BD-33CD2C50B8E0}"/>
              </a:ext>
            </a:extLst>
          </p:cNvPr>
          <p:cNvSpPr/>
          <p:nvPr/>
        </p:nvSpPr>
        <p:spPr>
          <a:xfrm>
            <a:off x="3793668" y="270631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A8A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A8A9AC"/>
                </a:solidFill>
              </a:rPr>
              <a:t>5</a:t>
            </a:r>
            <a:endParaRPr lang="fr-FR" sz="1600" b="1" baseline="-25000" dirty="0">
              <a:solidFill>
                <a:srgbClr val="A8A9AC"/>
              </a:solidFill>
            </a:endParaRP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24161DB6-D25C-A8FB-DA3D-952C61A6E0FC}"/>
              </a:ext>
            </a:extLst>
          </p:cNvPr>
          <p:cNvCxnSpPr>
            <a:cxnSpLocks/>
            <a:stCxn id="22" idx="2"/>
            <a:endCxn id="17" idx="5"/>
          </p:cNvCxnSpPr>
          <p:nvPr/>
        </p:nvCxnSpPr>
        <p:spPr>
          <a:xfrm flipH="1" flipV="1">
            <a:off x="4039491" y="3896889"/>
            <a:ext cx="1192196" cy="62255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993F587E-ECBE-F451-F5C0-F2CD95A2BE73}"/>
              </a:ext>
            </a:extLst>
          </p:cNvPr>
          <p:cNvCxnSpPr>
            <a:cxnSpLocks/>
            <a:stCxn id="22" idx="6"/>
            <a:endCxn id="20" idx="3"/>
          </p:cNvCxnSpPr>
          <p:nvPr/>
        </p:nvCxnSpPr>
        <p:spPr>
          <a:xfrm flipV="1">
            <a:off x="5519687" y="3896889"/>
            <a:ext cx="1193451" cy="62255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B3C5A006-965D-674A-FC7A-A2B5EDDCE6E3}"/>
                  </a:ext>
                </a:extLst>
              </p:cNvPr>
              <p:cNvSpPr txBox="1"/>
              <p:nvPr/>
            </p:nvSpPr>
            <p:spPr>
              <a:xfrm>
                <a:off x="6095191" y="1127663"/>
                <a:ext cx="75623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Ponctuelle normale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?,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B3C5A006-965D-674A-FC7A-A2B5EDDCE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191" y="1127663"/>
                <a:ext cx="75623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34DA733F-61ED-9853-CBC4-6B097CF3354E}"/>
                  </a:ext>
                </a:extLst>
              </p:cNvPr>
              <p:cNvSpPr txBox="1"/>
              <p:nvPr/>
            </p:nvSpPr>
            <p:spPr>
              <a:xfrm>
                <a:off x="3856839" y="2170454"/>
                <a:ext cx="7562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?,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34DA733F-61ED-9853-CBC4-6B097CF33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839" y="2170454"/>
                <a:ext cx="75623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25563AD-0FC4-8786-46F2-A9B4CCE5EEC4}"/>
                  </a:ext>
                </a:extLst>
              </p:cNvPr>
              <p:cNvSpPr txBox="1"/>
              <p:nvPr/>
            </p:nvSpPr>
            <p:spPr>
              <a:xfrm>
                <a:off x="6727078" y="2168083"/>
                <a:ext cx="7562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?,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25563AD-0FC4-8786-46F2-A9B4CCE5E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078" y="2168083"/>
                <a:ext cx="75623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607C24D-8B4A-6447-8B60-51E1701C2ED9}"/>
                  </a:ext>
                </a:extLst>
              </p:cNvPr>
              <p:cNvSpPr txBox="1"/>
              <p:nvPr/>
            </p:nvSpPr>
            <p:spPr>
              <a:xfrm>
                <a:off x="3856839" y="3077218"/>
                <a:ext cx="7562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607C24D-8B4A-6447-8B60-51E1701C2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839" y="3077218"/>
                <a:ext cx="75623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AF9035F5-CA09-9881-8E17-50335237D060}"/>
                  </a:ext>
                </a:extLst>
              </p:cNvPr>
              <p:cNvSpPr txBox="1"/>
              <p:nvPr/>
            </p:nvSpPr>
            <p:spPr>
              <a:xfrm>
                <a:off x="3997122" y="4189477"/>
                <a:ext cx="7562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AF9035F5-CA09-9881-8E17-50335237D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122" y="4189477"/>
                <a:ext cx="75623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90C50839-7E73-B16E-F3DB-F425A4F7C849}"/>
                  </a:ext>
                </a:extLst>
              </p:cNvPr>
              <p:cNvSpPr txBox="1"/>
              <p:nvPr/>
            </p:nvSpPr>
            <p:spPr>
              <a:xfrm>
                <a:off x="5914533" y="4229715"/>
                <a:ext cx="7562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90C50839-7E73-B16E-F3DB-F425A4F7C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533" y="4229715"/>
                <a:ext cx="75623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 descr="Une image contenant diagramme, texte, Plan, ligne&#10;&#10;Description générée automatiquement">
            <a:extLst>
              <a:ext uri="{FF2B5EF4-FFF2-40B4-BE49-F238E27FC236}">
                <a16:creationId xmlns:a16="http://schemas.microsoft.com/office/drawing/2014/main" id="{51CAE011-CC91-0103-ED17-CD5867FEF5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491"/>
            <a:ext cx="3114967" cy="38119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FE4E39C-FB3D-33A5-7B9F-67F8C7448A1A}"/>
                  </a:ext>
                </a:extLst>
              </p:cNvPr>
              <p:cNvSpPr txBox="1"/>
              <p:nvPr/>
            </p:nvSpPr>
            <p:spPr>
              <a:xfrm>
                <a:off x="3929045" y="1113967"/>
                <a:ext cx="75623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Ponctuelle normale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?,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FE4E39C-FB3D-33A5-7B9F-67F8C7448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45" y="1113967"/>
                <a:ext cx="75623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e 8">
            <a:extLst>
              <a:ext uri="{FF2B5EF4-FFF2-40B4-BE49-F238E27FC236}">
                <a16:creationId xmlns:a16="http://schemas.microsoft.com/office/drawing/2014/main" id="{4D8F8768-C050-FD76-9F18-734C2C6EA433}"/>
              </a:ext>
            </a:extLst>
          </p:cNvPr>
          <p:cNvGrpSpPr/>
          <p:nvPr/>
        </p:nvGrpSpPr>
        <p:grpSpPr>
          <a:xfrm>
            <a:off x="1052654" y="2196051"/>
            <a:ext cx="1760081" cy="2147426"/>
            <a:chOff x="827584" y="281011"/>
            <a:chExt cx="1760081" cy="2147426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1713888E-F7A3-7D78-0CAD-BFF13AB9747F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BE8B210B-8544-02B3-8BB2-7796E026B30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3D3D749E-8802-ABC5-6467-1F6C0D17A7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74084C6-B1DF-87B8-718E-E7548B1229B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874648CB-0841-71E1-C387-6956576228D4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61F3B6A-8BFA-494F-D34B-03BA58E7CE40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1DA68963-1AEC-1E10-0D21-8ABED9A60154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D1F8B1C7-29E0-56BD-9DB7-58B2787C29A9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37765A29-5873-E08E-5438-E7F3D0A767FA}"/>
              </a:ext>
            </a:extLst>
          </p:cNvPr>
          <p:cNvCxnSpPr>
            <a:cxnSpLocks/>
          </p:cNvCxnSpPr>
          <p:nvPr/>
        </p:nvCxnSpPr>
        <p:spPr>
          <a:xfrm flipV="1">
            <a:off x="1838960" y="162560"/>
            <a:ext cx="348671" cy="134112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5B3847B2-D3AE-3246-AD9C-090949B2F5DB}"/>
                  </a:ext>
                </a:extLst>
              </p:cNvPr>
              <p:cNvSpPr txBox="1"/>
              <p:nvPr/>
            </p:nvSpPr>
            <p:spPr>
              <a:xfrm>
                <a:off x="2216677" y="82707"/>
                <a:ext cx="246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5B3847B2-D3AE-3246-AD9C-090949B2F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677" y="82707"/>
                <a:ext cx="246028" cy="246221"/>
              </a:xfrm>
              <a:prstGeom prst="rect">
                <a:avLst/>
              </a:prstGeom>
              <a:blipFill>
                <a:blip r:embed="rId13"/>
                <a:stretch>
                  <a:fillRect l="-20000" r="-5000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75505345-6B3B-0195-A378-6A0041B1F5E8}"/>
              </a:ext>
            </a:extLst>
          </p:cNvPr>
          <p:cNvCxnSpPr>
            <a:cxnSpLocks/>
          </p:cNvCxnSpPr>
          <p:nvPr/>
        </p:nvCxnSpPr>
        <p:spPr>
          <a:xfrm>
            <a:off x="1886707" y="2999037"/>
            <a:ext cx="1213128" cy="34734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A93011C7-5C64-B42B-D0A3-66228204D769}"/>
                  </a:ext>
                </a:extLst>
              </p:cNvPr>
              <p:cNvSpPr txBox="1"/>
              <p:nvPr/>
            </p:nvSpPr>
            <p:spPr>
              <a:xfrm>
                <a:off x="2937221" y="2937579"/>
                <a:ext cx="2438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A93011C7-5C64-B42B-D0A3-66228204D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221" y="2937579"/>
                <a:ext cx="243848" cy="246221"/>
              </a:xfrm>
              <a:prstGeom prst="rect">
                <a:avLst/>
              </a:prstGeom>
              <a:blipFill>
                <a:blip r:embed="rId14"/>
                <a:stretch>
                  <a:fillRect l="-12500" r="-7500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C4BC3350-D89B-44E6-EBA9-CB50EE1D0217}"/>
                  </a:ext>
                </a:extLst>
              </p:cNvPr>
              <p:cNvSpPr txBox="1"/>
              <p:nvPr/>
            </p:nvSpPr>
            <p:spPr>
              <a:xfrm>
                <a:off x="6727078" y="3028890"/>
                <a:ext cx="7562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C4BC3350-D89B-44E6-EBA9-CB50EE1D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078" y="3028890"/>
                <a:ext cx="75623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lipse 54">
            <a:extLst>
              <a:ext uri="{FF2B5EF4-FFF2-40B4-BE49-F238E27FC236}">
                <a16:creationId xmlns:a16="http://schemas.microsoft.com/office/drawing/2014/main" id="{34545FBD-9C42-28ED-1278-8DF66A45C280}"/>
              </a:ext>
            </a:extLst>
          </p:cNvPr>
          <p:cNvSpPr/>
          <p:nvPr/>
        </p:nvSpPr>
        <p:spPr>
          <a:xfrm>
            <a:off x="5239664" y="294617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1</a:t>
            </a:r>
            <a:endParaRPr lang="fr-FR" sz="1600" b="1" baseline="-250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B370B292-AE79-7A88-BE21-CC9AE699814D}"/>
              </a:ext>
            </a:extLst>
          </p:cNvPr>
          <p:cNvCxnSpPr>
            <a:cxnSpLocks/>
            <a:stCxn id="55" idx="2"/>
            <a:endCxn id="17" idx="7"/>
          </p:cNvCxnSpPr>
          <p:nvPr/>
        </p:nvCxnSpPr>
        <p:spPr>
          <a:xfrm flipH="1">
            <a:off x="4039491" y="3090177"/>
            <a:ext cx="1200173" cy="60306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3C3A181E-A06E-89CB-01B8-FC893729C550}"/>
              </a:ext>
            </a:extLst>
          </p:cNvPr>
          <p:cNvCxnSpPr>
            <a:cxnSpLocks/>
            <a:stCxn id="55" idx="6"/>
            <a:endCxn id="20" idx="1"/>
          </p:cNvCxnSpPr>
          <p:nvPr/>
        </p:nvCxnSpPr>
        <p:spPr>
          <a:xfrm>
            <a:off x="5527664" y="3090177"/>
            <a:ext cx="1185474" cy="60306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3433F9B8-D6CA-AA3E-907A-C567E104F1B4}"/>
                  </a:ext>
                </a:extLst>
              </p:cNvPr>
              <p:cNvSpPr txBox="1"/>
              <p:nvPr/>
            </p:nvSpPr>
            <p:spPr>
              <a:xfrm>
                <a:off x="4489713" y="2798269"/>
                <a:ext cx="7562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3433F9B8-D6CA-AA3E-907A-C567E104F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713" y="2798269"/>
                <a:ext cx="756236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6D555DBB-CF13-D266-8623-F7BE193F9DD6}"/>
                  </a:ext>
                </a:extLst>
              </p:cNvPr>
              <p:cNvSpPr txBox="1"/>
              <p:nvPr/>
            </p:nvSpPr>
            <p:spPr>
              <a:xfrm>
                <a:off x="5599009" y="2860634"/>
                <a:ext cx="7562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6D555DBB-CF13-D266-8623-F7BE193F9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009" y="2860634"/>
                <a:ext cx="756236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Ellipse 85">
            <a:extLst>
              <a:ext uri="{FF2B5EF4-FFF2-40B4-BE49-F238E27FC236}">
                <a16:creationId xmlns:a16="http://schemas.microsoft.com/office/drawing/2014/main" id="{39A830D8-4AC1-7A5B-76E7-5FE2031A65C9}"/>
              </a:ext>
            </a:extLst>
          </p:cNvPr>
          <p:cNvSpPr/>
          <p:nvPr/>
        </p:nvSpPr>
        <p:spPr>
          <a:xfrm>
            <a:off x="5231686" y="364924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0</a:t>
            </a:r>
            <a:endParaRPr lang="fr-FR" sz="1600" b="1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D125ECFA-9AB5-F9B6-C90A-175B31F0E15E}"/>
                  </a:ext>
                </a:extLst>
              </p:cNvPr>
              <p:cNvSpPr txBox="1"/>
              <p:nvPr/>
            </p:nvSpPr>
            <p:spPr>
              <a:xfrm>
                <a:off x="4673927" y="3257502"/>
                <a:ext cx="7562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D125ECFA-9AB5-F9B6-C90A-175B31F0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927" y="3257502"/>
                <a:ext cx="756236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56A8489-DA5B-8224-553A-1CF9E27D390B}"/>
                  </a:ext>
                </a:extLst>
              </p:cNvPr>
              <p:cNvSpPr txBox="1"/>
              <p:nvPr/>
            </p:nvSpPr>
            <p:spPr>
              <a:xfrm>
                <a:off x="5273864" y="3934767"/>
                <a:ext cx="7562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56A8489-DA5B-8224-553A-1CF9E27D3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864" y="3934767"/>
                <a:ext cx="756236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83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Grand écran</PresentationFormat>
  <Paragraphs>45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159</cp:revision>
  <dcterms:created xsi:type="dcterms:W3CDTF">2020-12-18T18:58:41Z</dcterms:created>
  <dcterms:modified xsi:type="dcterms:W3CDTF">2023-11-13T20:46:41Z</dcterms:modified>
</cp:coreProperties>
</file>