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21E5A02-9375-1A64-12C8-741E0AB7378F}"/>
              </a:ext>
            </a:extLst>
          </p:cNvPr>
          <p:cNvGrpSpPr/>
          <p:nvPr/>
        </p:nvGrpSpPr>
        <p:grpSpPr>
          <a:xfrm>
            <a:off x="5182063" y="5395316"/>
            <a:ext cx="432048" cy="288031"/>
            <a:chOff x="2286259" y="3513708"/>
            <a:chExt cx="432048" cy="288031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FF7CF3E-3273-FD08-990A-732620BF9F5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5B4063-C13D-4CE3-817D-CE1511BBC994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AAB32A1-2F81-A8A7-70B0-6D7DBE378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EC998FB4-8C84-26AE-2218-1E980A83FCB3}"/>
              </a:ext>
            </a:extLst>
          </p:cNvPr>
          <p:cNvSpPr/>
          <p:nvPr/>
        </p:nvSpPr>
        <p:spPr>
          <a:xfrm>
            <a:off x="5254087" y="51073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897825-C3E9-EB2B-B8E5-B449B18F2DED}"/>
              </a:ext>
            </a:extLst>
          </p:cNvPr>
          <p:cNvSpPr/>
          <p:nvPr/>
        </p:nvSpPr>
        <p:spPr>
          <a:xfrm>
            <a:off x="5254087" y="43351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C51D598-C109-C35F-E7CB-B946CC091361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5398087" y="4623156"/>
            <a:ext cx="0" cy="4841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91F5FD1-2723-ABD5-D5CA-E8A551866E4D}"/>
              </a:ext>
            </a:extLst>
          </p:cNvPr>
          <p:cNvSpPr/>
          <p:nvPr/>
        </p:nvSpPr>
        <p:spPr>
          <a:xfrm>
            <a:off x="7066355" y="393563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85B57A-00BD-3321-5E0A-5EFC59F166F8}"/>
              </a:ext>
            </a:extLst>
          </p:cNvPr>
          <p:cNvSpPr/>
          <p:nvPr/>
        </p:nvSpPr>
        <p:spPr>
          <a:xfrm>
            <a:off x="6361915" y="393563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4’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B735DCA-3B5B-ADC3-07A2-73AAAB1BFD49}"/>
              </a:ext>
            </a:extLst>
          </p:cNvPr>
          <p:cNvSpPr/>
          <p:nvPr/>
        </p:nvSpPr>
        <p:spPr>
          <a:xfrm>
            <a:off x="7066355" y="3422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5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8754916-4A4A-868F-0C1A-4B00940E690A}"/>
              </a:ext>
            </a:extLst>
          </p:cNvPr>
          <p:cNvSpPr/>
          <p:nvPr/>
        </p:nvSpPr>
        <p:spPr>
          <a:xfrm>
            <a:off x="6361915" y="3422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5’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C8A43F-0DCA-DB5E-4D03-E3590C90D2F7}"/>
              </a:ext>
            </a:extLst>
          </p:cNvPr>
          <p:cNvSpPr/>
          <p:nvPr/>
        </p:nvSpPr>
        <p:spPr>
          <a:xfrm>
            <a:off x="5598503" y="231968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82F6A20-598A-C253-3768-1ED40DB064CA}"/>
              </a:ext>
            </a:extLst>
          </p:cNvPr>
          <p:cNvSpPr/>
          <p:nvPr/>
        </p:nvSpPr>
        <p:spPr>
          <a:xfrm>
            <a:off x="4894063" y="231968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6’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7D15014-2B95-473B-704E-D91CDA3CA63B}"/>
              </a:ext>
            </a:extLst>
          </p:cNvPr>
          <p:cNvSpPr/>
          <p:nvPr/>
        </p:nvSpPr>
        <p:spPr>
          <a:xfrm>
            <a:off x="5598503" y="18067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7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A16D72E-7474-6DC2-04D4-B6D743ECBF96}"/>
              </a:ext>
            </a:extLst>
          </p:cNvPr>
          <p:cNvSpPr/>
          <p:nvPr/>
        </p:nvSpPr>
        <p:spPr>
          <a:xfrm>
            <a:off x="4894063" y="18067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7’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F33F008-F768-CB2F-E7DF-927C812B079A}"/>
              </a:ext>
            </a:extLst>
          </p:cNvPr>
          <p:cNvCxnSpPr>
            <a:cxnSpLocks/>
            <a:stCxn id="57" idx="4"/>
            <a:endCxn id="9" idx="0"/>
          </p:cNvCxnSpPr>
          <p:nvPr/>
        </p:nvCxnSpPr>
        <p:spPr>
          <a:xfrm flipH="1">
            <a:off x="5398087" y="1544393"/>
            <a:ext cx="8293" cy="27907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FB40250-B9A6-DB6E-B21F-1C5C502FB713}"/>
              </a:ext>
            </a:extLst>
          </p:cNvPr>
          <p:cNvCxnSpPr>
            <a:cxnSpLocks/>
            <a:stCxn id="21" idx="4"/>
            <a:endCxn id="19" idx="1"/>
          </p:cNvCxnSpPr>
          <p:nvPr/>
        </p:nvCxnSpPr>
        <p:spPr>
          <a:xfrm>
            <a:off x="5038063" y="2607684"/>
            <a:ext cx="266494" cy="41113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EEDC0BA-D89E-FFA8-7DBB-74132D881141}"/>
              </a:ext>
            </a:extLst>
          </p:cNvPr>
          <p:cNvCxnSpPr>
            <a:cxnSpLocks/>
            <a:stCxn id="20" idx="4"/>
            <a:endCxn id="19" idx="7"/>
          </p:cNvCxnSpPr>
          <p:nvPr/>
        </p:nvCxnSpPr>
        <p:spPr>
          <a:xfrm flipH="1">
            <a:off x="5508203" y="2607684"/>
            <a:ext cx="234300" cy="41113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9C581EA-F23A-C070-FED2-7ACAFBB7B31B}"/>
              </a:ext>
            </a:extLst>
          </p:cNvPr>
          <p:cNvCxnSpPr>
            <a:cxnSpLocks/>
            <a:stCxn id="17" idx="0"/>
            <a:endCxn id="19" idx="6"/>
          </p:cNvCxnSpPr>
          <p:nvPr/>
        </p:nvCxnSpPr>
        <p:spPr>
          <a:xfrm flipH="1" flipV="1">
            <a:off x="5550380" y="3120640"/>
            <a:ext cx="955535" cy="3020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EF1F436-3174-7E6A-3E98-A454A003FB13}"/>
              </a:ext>
            </a:extLst>
          </p:cNvPr>
          <p:cNvCxnSpPr>
            <a:cxnSpLocks/>
            <a:stCxn id="16" idx="0"/>
            <a:endCxn id="19" idx="6"/>
          </p:cNvCxnSpPr>
          <p:nvPr/>
        </p:nvCxnSpPr>
        <p:spPr>
          <a:xfrm flipH="1" flipV="1">
            <a:off x="5550380" y="3120640"/>
            <a:ext cx="1659975" cy="3020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870836-D45C-3473-90A3-1CBAE08E21D0}"/>
              </a:ext>
            </a:extLst>
          </p:cNvPr>
          <p:cNvCxnSpPr>
            <a:cxnSpLocks/>
            <a:stCxn id="14" idx="4"/>
            <a:endCxn id="9" idx="6"/>
          </p:cNvCxnSpPr>
          <p:nvPr/>
        </p:nvCxnSpPr>
        <p:spPr>
          <a:xfrm flipH="1">
            <a:off x="5542087" y="4223638"/>
            <a:ext cx="1668268" cy="25551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D3FA1AF-2D27-AADB-6CAA-99392B9705EC}"/>
              </a:ext>
            </a:extLst>
          </p:cNvPr>
          <p:cNvCxnSpPr>
            <a:cxnSpLocks/>
            <a:stCxn id="15" idx="4"/>
            <a:endCxn id="9" idx="6"/>
          </p:cNvCxnSpPr>
          <p:nvPr/>
        </p:nvCxnSpPr>
        <p:spPr>
          <a:xfrm flipH="1">
            <a:off x="5542087" y="4223638"/>
            <a:ext cx="963828" cy="25551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9B6CC1B-4FFA-B03E-30A1-55C5ED3DFFF5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>
            <a:off x="6505915" y="3710682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8C6E12A-14DF-DB46-2035-7C25CC774E21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>
            <a:off x="7210355" y="3710682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BCF0EB5-70E0-296F-1AFB-0B7979D42E1F}"/>
              </a:ext>
            </a:extLst>
          </p:cNvPr>
          <p:cNvCxnSpPr>
            <a:cxnSpLocks/>
          </p:cNvCxnSpPr>
          <p:nvPr/>
        </p:nvCxnSpPr>
        <p:spPr>
          <a:xfrm>
            <a:off x="5027949" y="2094728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FC30DD4-CB16-3E04-349D-F2E4A9B91C2C}"/>
              </a:ext>
            </a:extLst>
          </p:cNvPr>
          <p:cNvCxnSpPr>
            <a:cxnSpLocks/>
          </p:cNvCxnSpPr>
          <p:nvPr/>
        </p:nvCxnSpPr>
        <p:spPr>
          <a:xfrm>
            <a:off x="5736486" y="2089080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7C5522BD-D481-444B-4D69-1738542C8DD6}"/>
              </a:ext>
            </a:extLst>
          </p:cNvPr>
          <p:cNvSpPr/>
          <p:nvPr/>
        </p:nvSpPr>
        <p:spPr>
          <a:xfrm>
            <a:off x="5262380" y="12563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7519217-E595-9018-833B-400DBE16B073}"/>
              </a:ext>
            </a:extLst>
          </p:cNvPr>
          <p:cNvCxnSpPr>
            <a:cxnSpLocks/>
            <a:stCxn id="57" idx="3"/>
            <a:endCxn id="23" idx="0"/>
          </p:cNvCxnSpPr>
          <p:nvPr/>
        </p:nvCxnSpPr>
        <p:spPr>
          <a:xfrm flipH="1">
            <a:off x="5038063" y="1502216"/>
            <a:ext cx="266494" cy="30451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7F30B30-C68F-3711-3AB9-5F192629B92D}"/>
              </a:ext>
            </a:extLst>
          </p:cNvPr>
          <p:cNvCxnSpPr>
            <a:cxnSpLocks/>
            <a:stCxn id="57" idx="5"/>
            <a:endCxn id="22" idx="0"/>
          </p:cNvCxnSpPr>
          <p:nvPr/>
        </p:nvCxnSpPr>
        <p:spPr>
          <a:xfrm>
            <a:off x="5508203" y="1502216"/>
            <a:ext cx="234300" cy="30451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1D2374-EFD7-D063-DA4B-2EFCE930CD68}"/>
              </a:ext>
            </a:extLst>
          </p:cNvPr>
          <p:cNvSpPr/>
          <p:nvPr/>
        </p:nvSpPr>
        <p:spPr>
          <a:xfrm>
            <a:off x="5262380" y="29766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2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14D7060-776B-A485-5031-E1C7CA8720F6}"/>
              </a:ext>
            </a:extLst>
          </p:cNvPr>
          <p:cNvCxnSpPr>
            <a:cxnSpLocks/>
          </p:cNvCxnSpPr>
          <p:nvPr/>
        </p:nvCxnSpPr>
        <p:spPr>
          <a:xfrm flipH="1">
            <a:off x="6058286" y="1950728"/>
            <a:ext cx="1975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E6870A40-A66D-427D-4ADE-91CF1BB5E03A}"/>
              </a:ext>
            </a:extLst>
          </p:cNvPr>
          <p:cNvSpPr txBox="1"/>
          <p:nvPr/>
        </p:nvSpPr>
        <p:spPr>
          <a:xfrm>
            <a:off x="6305499" y="1766062"/>
            <a:ext cx="19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pivot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83554BA-C096-B94F-57C5-D72179C4C2DA}"/>
              </a:ext>
            </a:extLst>
          </p:cNvPr>
          <p:cNvCxnSpPr>
            <a:cxnSpLocks/>
          </p:cNvCxnSpPr>
          <p:nvPr/>
        </p:nvCxnSpPr>
        <p:spPr>
          <a:xfrm flipH="1">
            <a:off x="6058286" y="2252770"/>
            <a:ext cx="197548" cy="0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E2D4548-3E51-589C-ABAF-8F52173E41F1}"/>
              </a:ext>
            </a:extLst>
          </p:cNvPr>
          <p:cNvSpPr txBox="1"/>
          <p:nvPr/>
        </p:nvSpPr>
        <p:spPr>
          <a:xfrm>
            <a:off x="6305499" y="2068104"/>
            <a:ext cx="19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glissant</a:t>
            </a:r>
          </a:p>
        </p:txBody>
      </p:sp>
    </p:spTree>
    <p:extLst>
      <p:ext uri="{BB962C8B-B14F-4D97-AF65-F5344CB8AC3E}">
        <p14:creationId xmlns:p14="http://schemas.microsoft.com/office/powerpoint/2010/main" val="39058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153</cp:revision>
  <dcterms:created xsi:type="dcterms:W3CDTF">2020-12-18T18:58:41Z</dcterms:created>
  <dcterms:modified xsi:type="dcterms:W3CDTF">2022-10-23T07:17:11Z</dcterms:modified>
</cp:coreProperties>
</file>