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328" r:id="rId4"/>
    <p:sldId id="285" r:id="rId5"/>
    <p:sldId id="296" r:id="rId6"/>
    <p:sldId id="310" r:id="rId7"/>
    <p:sldId id="327" r:id="rId8"/>
    <p:sldId id="259" r:id="rId9"/>
    <p:sldId id="297" r:id="rId10"/>
    <p:sldId id="311" r:id="rId11"/>
    <p:sldId id="343" r:id="rId12"/>
    <p:sldId id="329" r:id="rId13"/>
    <p:sldId id="269" r:id="rId14"/>
    <p:sldId id="298" r:id="rId15"/>
    <p:sldId id="318" r:id="rId16"/>
    <p:sldId id="344" r:id="rId17"/>
    <p:sldId id="330" r:id="rId18"/>
    <p:sldId id="263" r:id="rId19"/>
    <p:sldId id="299" r:id="rId20"/>
    <p:sldId id="319" r:id="rId21"/>
    <p:sldId id="333" r:id="rId22"/>
    <p:sldId id="264" r:id="rId23"/>
    <p:sldId id="337" r:id="rId24"/>
    <p:sldId id="320" r:id="rId25"/>
    <p:sldId id="336" r:id="rId26"/>
    <p:sldId id="335" r:id="rId27"/>
    <p:sldId id="321" r:id="rId28"/>
    <p:sldId id="334" r:id="rId29"/>
    <p:sldId id="267" r:id="rId30"/>
    <p:sldId id="293" r:id="rId31"/>
    <p:sldId id="316" r:id="rId32"/>
    <p:sldId id="317" r:id="rId33"/>
    <p:sldId id="294" r:id="rId34"/>
    <p:sldId id="331" r:id="rId35"/>
    <p:sldId id="266" r:id="rId36"/>
    <p:sldId id="332" r:id="rId37"/>
    <p:sldId id="345" r:id="rId38"/>
    <p:sldId id="346" r:id="rId39"/>
    <p:sldId id="268" r:id="rId40"/>
    <p:sldId id="281" r:id="rId41"/>
    <p:sldId id="314" r:id="rId42"/>
    <p:sldId id="347" r:id="rId43"/>
    <p:sldId id="315" r:id="rId44"/>
    <p:sldId id="313" r:id="rId45"/>
    <p:sldId id="295" r:id="rId46"/>
    <p:sldId id="338" r:id="rId47"/>
    <p:sldId id="270" r:id="rId48"/>
    <p:sldId id="301" r:id="rId49"/>
    <p:sldId id="322" r:id="rId50"/>
    <p:sldId id="323" r:id="rId51"/>
    <p:sldId id="324" r:id="rId52"/>
    <p:sldId id="300" r:id="rId53"/>
    <p:sldId id="272" r:id="rId54"/>
    <p:sldId id="326" r:id="rId55"/>
    <p:sldId id="302" r:id="rId56"/>
    <p:sldId id="276" r:id="rId57"/>
    <p:sldId id="303" r:id="rId58"/>
    <p:sldId id="282" r:id="rId59"/>
    <p:sldId id="305" r:id="rId60"/>
    <p:sldId id="348" r:id="rId61"/>
    <p:sldId id="277" r:id="rId62"/>
    <p:sldId id="340" r:id="rId63"/>
    <p:sldId id="339" r:id="rId64"/>
    <p:sldId id="306" r:id="rId65"/>
    <p:sldId id="307" r:id="rId66"/>
    <p:sldId id="308" r:id="rId67"/>
    <p:sldId id="309" r:id="rId68"/>
    <p:sldId id="304" r:id="rId69"/>
    <p:sldId id="312" r:id="rId70"/>
    <p:sldId id="278" r:id="rId71"/>
    <p:sldId id="341" r:id="rId72"/>
    <p:sldId id="342" r:id="rId73"/>
    <p:sldId id="280" r:id="rId74"/>
    <p:sldId id="273" r:id="rId75"/>
    <p:sldId id="286" r:id="rId76"/>
    <p:sldId id="274" r:id="rId77"/>
    <p:sldId id="283" r:id="rId78"/>
    <p:sldId id="284" r:id="rId79"/>
    <p:sldId id="279" r:id="rId80"/>
    <p:sldId id="275" r:id="rId81"/>
    <p:sldId id="287" r:id="rId82"/>
    <p:sldId id="288" r:id="rId83"/>
    <p:sldId id="290" r:id="rId84"/>
    <p:sldId id="291" r:id="rId85"/>
    <p:sldId id="289" r:id="rId86"/>
    <p:sldId id="292" r:id="rId87"/>
    <p:sldId id="261" r:id="rId8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50" d="100"/>
          <a:sy n="50" d="100"/>
        </p:scale>
        <p:origin x="-56" y="-76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3" Type="http://schemas.openxmlformats.org/officeDocument/2006/relationships/image" Target="../media/image39.png"/><Relationship Id="rId7" Type="http://schemas.openxmlformats.org/officeDocument/2006/relationships/image" Target="../media/image14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1.png"/><Relationship Id="rId5" Type="http://schemas.openxmlformats.org/officeDocument/2006/relationships/image" Target="../media/image11.png"/><Relationship Id="rId4" Type="http://schemas.openxmlformats.org/officeDocument/2006/relationships/image" Target="../media/image10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png"/><Relationship Id="rId3" Type="http://schemas.openxmlformats.org/officeDocument/2006/relationships/image" Target="../media/image413.png"/><Relationship Id="rId21" Type="http://schemas.openxmlformats.org/officeDocument/2006/relationships/image" Target="../media/image44.png"/><Relationship Id="rId7" Type="http://schemas.openxmlformats.org/officeDocument/2006/relationships/image" Target="../media/image813.png"/><Relationship Id="rId17" Type="http://schemas.openxmlformats.org/officeDocument/2006/relationships/image" Target="../media/image4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23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513.png"/><Relationship Id="rId14" Type="http://schemas.openxmlformats.org/officeDocument/2006/relationships/image" Target="../media/image913.png"/><Relationship Id="rId22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2.png"/><Relationship Id="rId7" Type="http://schemas.openxmlformats.org/officeDocument/2006/relationships/image" Target="../media/image42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11" Type="http://schemas.openxmlformats.org/officeDocument/2006/relationships/image" Target="../media/image462.png"/><Relationship Id="rId5" Type="http://schemas.openxmlformats.org/officeDocument/2006/relationships/image" Target="../media/image401.png"/><Relationship Id="rId15" Type="http://schemas.openxmlformats.org/officeDocument/2006/relationships/image" Target="../media/image50.png"/><Relationship Id="rId10" Type="http://schemas.openxmlformats.org/officeDocument/2006/relationships/image" Target="../media/image452.png"/><Relationship Id="rId19" Type="http://schemas.openxmlformats.org/officeDocument/2006/relationships/image" Target="../media/image54.png"/><Relationship Id="rId4" Type="http://schemas.openxmlformats.org/officeDocument/2006/relationships/image" Target="../media/image392.png"/><Relationship Id="rId9" Type="http://schemas.openxmlformats.org/officeDocument/2006/relationships/image" Target="../media/image442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6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43.png"/><Relationship Id="rId5" Type="http://schemas.openxmlformats.org/officeDocument/2006/relationships/image" Target="../media/image1510.png"/><Relationship Id="rId10" Type="http://schemas.openxmlformats.org/officeDocument/2006/relationships/image" Target="../media/image42.png"/><Relationship Id="rId4" Type="http://schemas.openxmlformats.org/officeDocument/2006/relationships/image" Target="../media/image1410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2.png"/><Relationship Id="rId12" Type="http://schemas.openxmlformats.org/officeDocument/2006/relationships/image" Target="../media/image370.png"/><Relationship Id="rId17" Type="http://schemas.openxmlformats.org/officeDocument/2006/relationships/image" Target="../media/image616.png"/><Relationship Id="rId16" Type="http://schemas.openxmlformats.org/officeDocument/2006/relationships/image" Target="../media/image60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80.png"/><Relationship Id="rId26" Type="http://schemas.openxmlformats.org/officeDocument/2006/relationships/image" Target="../media/image46.png"/><Relationship Id="rId3" Type="http://schemas.openxmlformats.org/officeDocument/2006/relationships/image" Target="../media/image380.png"/><Relationship Id="rId21" Type="http://schemas.openxmlformats.org/officeDocument/2006/relationships/image" Target="../media/image41.png"/><Relationship Id="rId7" Type="http://schemas.openxmlformats.org/officeDocument/2006/relationships/image" Target="../media/image420.png"/><Relationship Id="rId17" Type="http://schemas.openxmlformats.org/officeDocument/2006/relationships/image" Target="../media/image470.png"/><Relationship Id="rId25" Type="http://schemas.openxmlformats.org/officeDocument/2006/relationships/image" Target="../media/image73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24" Type="http://schemas.openxmlformats.org/officeDocument/2006/relationships/image" Target="../media/image61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23" Type="http://schemas.openxmlformats.org/officeDocument/2006/relationships/image" Target="../media/image43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14" Type="http://schemas.openxmlformats.org/officeDocument/2006/relationships/image" Target="../media/image440.png"/><Relationship Id="rId22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94.png"/><Relationship Id="rId3" Type="http://schemas.openxmlformats.org/officeDocument/2006/relationships/image" Target="../media/image41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641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2" Type="http://schemas.openxmlformats.org/officeDocument/2006/relationships/image" Target="../media/image151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631.png"/><Relationship Id="rId5" Type="http://schemas.openxmlformats.org/officeDocument/2006/relationships/image" Target="../media/image750.png"/><Relationship Id="rId10" Type="http://schemas.openxmlformats.org/officeDocument/2006/relationships/image" Target="../media/image621.png"/><Relationship Id="rId4" Type="http://schemas.openxmlformats.org/officeDocument/2006/relationships/image" Target="../media/image740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4.png"/><Relationship Id="rId3" Type="http://schemas.openxmlformats.org/officeDocument/2006/relationships/image" Target="../media/image673.png"/><Relationship Id="rId7" Type="http://schemas.openxmlformats.org/officeDocument/2006/relationships/image" Target="../media/image702.png"/><Relationship Id="rId2" Type="http://schemas.openxmlformats.org/officeDocument/2006/relationships/image" Target="../media/image6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2.png"/><Relationship Id="rId5" Type="http://schemas.openxmlformats.org/officeDocument/2006/relationships/image" Target="../media/image680.png"/><Relationship Id="rId10" Type="http://schemas.openxmlformats.org/officeDocument/2006/relationships/image" Target="../media/image803.png"/><Relationship Id="rId4" Type="http://schemas.openxmlformats.org/officeDocument/2006/relationships/image" Target="../media/image720.png"/><Relationship Id="rId9" Type="http://schemas.openxmlformats.org/officeDocument/2006/relationships/image" Target="../media/image79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5.png"/><Relationship Id="rId2" Type="http://schemas.openxmlformats.org/officeDocument/2006/relationships/image" Target="../media/image8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5.png"/><Relationship Id="rId4" Type="http://schemas.openxmlformats.org/officeDocument/2006/relationships/image" Target="../media/image87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0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0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7.png"/><Relationship Id="rId3" Type="http://schemas.openxmlformats.org/officeDocument/2006/relationships/image" Target="../media/image864.png"/><Relationship Id="rId7" Type="http://schemas.openxmlformats.org/officeDocument/2006/relationships/image" Target="../media/image904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4.png"/><Relationship Id="rId5" Type="http://schemas.openxmlformats.org/officeDocument/2006/relationships/image" Target="../media/image884.png"/><Relationship Id="rId4" Type="http://schemas.openxmlformats.org/officeDocument/2006/relationships/image" Target="../media/image8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4.png"/><Relationship Id="rId7" Type="http://schemas.openxmlformats.org/officeDocument/2006/relationships/image" Target="../media/image904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3.png"/><Relationship Id="rId5" Type="http://schemas.openxmlformats.org/officeDocument/2006/relationships/image" Target="../media/image884.png"/><Relationship Id="rId4" Type="http://schemas.openxmlformats.org/officeDocument/2006/relationships/image" Target="../media/image9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4.png"/><Relationship Id="rId7" Type="http://schemas.openxmlformats.org/officeDocument/2006/relationships/image" Target="../media/image904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4.png"/><Relationship Id="rId5" Type="http://schemas.openxmlformats.org/officeDocument/2006/relationships/image" Target="../media/image884.png"/><Relationship Id="rId4" Type="http://schemas.openxmlformats.org/officeDocument/2006/relationships/image" Target="../media/image92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1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4.png"/><Relationship Id="rId5" Type="http://schemas.openxmlformats.org/officeDocument/2006/relationships/image" Target="../media/image964.png"/><Relationship Id="rId15" Type="http://schemas.openxmlformats.org/officeDocument/2006/relationships/image" Target="../media/image24.png"/><Relationship Id="rId4" Type="http://schemas.openxmlformats.org/officeDocument/2006/relationships/image" Target="../media/image954.png"/><Relationship Id="rId14" Type="http://schemas.openxmlformats.org/officeDocument/2006/relationships/image" Target="../media/image6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3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3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5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10.png"/><Relationship Id="rId26" Type="http://schemas.openxmlformats.org/officeDocument/2006/relationships/image" Target="../media/image102.png"/><Relationship Id="rId21" Type="http://schemas.openxmlformats.org/officeDocument/2006/relationships/image" Target="../media/image470.png"/><Relationship Id="rId17" Type="http://schemas.openxmlformats.org/officeDocument/2006/relationships/image" Target="../media/image892.png"/><Relationship Id="rId25" Type="http://schemas.openxmlformats.org/officeDocument/2006/relationships/image" Target="../media/image101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0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28" Type="http://schemas.openxmlformats.org/officeDocument/2006/relationships/image" Target="../media/image104.png"/><Relationship Id="rId19" Type="http://schemas.openxmlformats.org/officeDocument/2006/relationships/image" Target="../media/image902.png"/><Relationship Id="rId22" Type="http://schemas.openxmlformats.org/officeDocument/2006/relationships/image" Target="../media/image921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13.png"/><Relationship Id="rId5" Type="http://schemas.openxmlformats.org/officeDocument/2006/relationships/image" Target="../media/image103.png"/><Relationship Id="rId10" Type="http://schemas.openxmlformats.org/officeDocument/2006/relationships/image" Target="../media/image112.png"/><Relationship Id="rId4" Type="http://schemas.openxmlformats.org/officeDocument/2006/relationships/image" Target="../media/image102.png"/><Relationship Id="rId9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6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1054.png"/><Relationship Id="rId21" Type="http://schemas.openxmlformats.org/officeDocument/2006/relationships/image" Target="../media/image1113.png"/><Relationship Id="rId7" Type="http://schemas.openxmlformats.org/officeDocument/2006/relationships/image" Target="../media/image1092.png"/><Relationship Id="rId17" Type="http://schemas.openxmlformats.org/officeDocument/2006/relationships/image" Target="../media/image120.png"/><Relationship Id="rId2" Type="http://schemas.openxmlformats.org/officeDocument/2006/relationships/image" Target="../media/image1045.png"/><Relationship Id="rId16" Type="http://schemas.openxmlformats.org/officeDocument/2006/relationships/image" Target="../media/image119.png"/><Relationship Id="rId20" Type="http://schemas.openxmlformats.org/officeDocument/2006/relationships/image" Target="../media/image1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3.png"/><Relationship Id="rId24" Type="http://schemas.openxmlformats.org/officeDocument/2006/relationships/image" Target="../media/image1123.png"/><Relationship Id="rId5" Type="http://schemas.openxmlformats.org/officeDocument/2006/relationships/image" Target="../media/image1073.png"/><Relationship Id="rId15" Type="http://schemas.openxmlformats.org/officeDocument/2006/relationships/image" Target="../media/image118.png"/><Relationship Id="rId23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1063.png"/><Relationship Id="rId22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3.png"/><Relationship Id="rId2" Type="http://schemas.openxmlformats.org/officeDocument/2006/relationships/image" Target="../media/image10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2.png"/><Relationship Id="rId3" Type="http://schemas.openxmlformats.org/officeDocument/2006/relationships/image" Target="../media/image1082.png"/><Relationship Id="rId7" Type="http://schemas.openxmlformats.org/officeDocument/2006/relationships/image" Target="../media/image1122.png"/><Relationship Id="rId2" Type="http://schemas.openxmlformats.org/officeDocument/2006/relationships/image" Target="../media/image10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2.png"/><Relationship Id="rId5" Type="http://schemas.openxmlformats.org/officeDocument/2006/relationships/image" Target="../media/image1101.png"/><Relationship Id="rId4" Type="http://schemas.openxmlformats.org/officeDocument/2006/relationships/image" Target="../media/image109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2.png"/><Relationship Id="rId2" Type="http://schemas.openxmlformats.org/officeDocument/2006/relationships/image" Target="../media/image1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3" Type="http://schemas.openxmlformats.org/officeDocument/2006/relationships/image" Target="../media/image42.png"/><Relationship Id="rId21" Type="http://schemas.openxmlformats.org/officeDocument/2006/relationships/image" Target="../media/image1071.png"/><Relationship Id="rId7" Type="http://schemas.openxmlformats.org/officeDocument/2006/relationships/image" Target="../media/image41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2" Type="http://schemas.openxmlformats.org/officeDocument/2006/relationships/image" Target="../media/image40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24" Type="http://schemas.openxmlformats.org/officeDocument/2006/relationships/image" Target="../media/image1100.png"/><Relationship Id="rId5" Type="http://schemas.openxmlformats.org/officeDocument/2006/relationships/image" Target="../media/image1113.png"/><Relationship Id="rId23" Type="http://schemas.openxmlformats.org/officeDocument/2006/relationships/image" Target="../media/image1090.png"/><Relationship Id="rId19" Type="http://schemas.openxmlformats.org/officeDocument/2006/relationships/image" Target="../media/image1510.png"/><Relationship Id="rId4" Type="http://schemas.openxmlformats.org/officeDocument/2006/relationships/image" Target="../media/image116.png"/><Relationship Id="rId9" Type="http://schemas.openxmlformats.org/officeDocument/2006/relationships/image" Target="../media/image1123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3.png"/><Relationship Id="rId7" Type="http://schemas.openxmlformats.org/officeDocument/2006/relationships/image" Target="../media/image12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28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124.png"/><Relationship Id="rId9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37.png"/><Relationship Id="rId3" Type="http://schemas.openxmlformats.org/officeDocument/2006/relationships/image" Target="../media/image129.png"/><Relationship Id="rId7" Type="http://schemas.openxmlformats.org/officeDocument/2006/relationships/image" Target="../media/image41.png"/><Relationship Id="rId12" Type="http://schemas.openxmlformats.org/officeDocument/2006/relationships/image" Target="../media/image136.png"/><Relationship Id="rId2" Type="http://schemas.openxmlformats.org/officeDocument/2006/relationships/image" Target="../media/image40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5.png"/><Relationship Id="rId5" Type="http://schemas.openxmlformats.org/officeDocument/2006/relationships/image" Target="../media/image131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4" Type="http://schemas.openxmlformats.org/officeDocument/2006/relationships/image" Target="../media/image130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0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1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1.png"/><Relationship Id="rId4" Type="http://schemas.openxmlformats.org/officeDocument/2006/relationships/image" Target="../media/image1161.png"/><Relationship Id="rId9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0.png"/><Relationship Id="rId49" Type="http://schemas.openxmlformats.org/officeDocument/2006/relationships/image" Target="../media/image260.png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0.png"/><Relationship Id="rId49" Type="http://schemas.openxmlformats.org/officeDocument/2006/relationships/image" Target="../media/image260.png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0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0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17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2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2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0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3" Type="http://schemas.openxmlformats.org/officeDocument/2006/relationships/image" Target="../media/image1290.png"/><Relationship Id="rId7" Type="http://schemas.openxmlformats.org/officeDocument/2006/relationships/image" Target="../media/image1350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10" Type="http://schemas.openxmlformats.org/officeDocument/2006/relationships/image" Target="../media/image1380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3" Type="http://schemas.openxmlformats.org/officeDocument/2006/relationships/image" Target="../media/image1290.png"/><Relationship Id="rId7" Type="http://schemas.openxmlformats.org/officeDocument/2006/relationships/image" Target="../media/image1350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0.png"/><Relationship Id="rId5" Type="http://schemas.openxmlformats.org/officeDocument/2006/relationships/image" Target="../media/image1330.png"/><Relationship Id="rId10" Type="http://schemas.openxmlformats.org/officeDocument/2006/relationships/image" Target="../media/image142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8EEFBDB-055B-3C03-A6C1-F5E6AE16F61E}"/>
              </a:ext>
            </a:extLst>
          </p:cNvPr>
          <p:cNvGrpSpPr/>
          <p:nvPr/>
        </p:nvGrpSpPr>
        <p:grpSpPr>
          <a:xfrm>
            <a:off x="4062530" y="372125"/>
            <a:ext cx="3608264" cy="2781692"/>
            <a:chOff x="4062530" y="372125"/>
            <a:chExt cx="3608264" cy="278169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7595D64-420B-49EF-A8B3-0D73D0B2588A}"/>
                </a:ext>
              </a:extLst>
            </p:cNvPr>
            <p:cNvGrpSpPr/>
            <p:nvPr/>
          </p:nvGrpSpPr>
          <p:grpSpPr>
            <a:xfrm rot="5400000">
              <a:off x="3950371" y="643017"/>
              <a:ext cx="2622959" cy="2398642"/>
              <a:chOff x="3950371" y="643017"/>
              <a:chExt cx="2622959" cy="239864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90741D24-69C2-4C02-895E-A3E56B3DB0F2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F952DCB8-0E53-40A3-8B1A-35AAD0216BE8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10" name="Forme libre : forme 9">
                  <a:extLst>
                    <a:ext uri="{FF2B5EF4-FFF2-40B4-BE49-F238E27FC236}">
                      <a16:creationId xmlns:a16="http://schemas.microsoft.com/office/drawing/2014/main" id="{4148344D-4A4A-49EA-BEE8-AEC74F8A611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E893F43-E7C4-4FD0-AA61-E2AA23333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BADF0A49-76D4-4E79-B780-66C8E25D2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9D6B60B-0723-4835-8E20-C01D46337C27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21B4AD1-9A35-4641-9105-E90B94BC25BE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Éclair 12">
              <a:extLst>
                <a:ext uri="{FF2B5EF4-FFF2-40B4-BE49-F238E27FC236}">
                  <a16:creationId xmlns:a16="http://schemas.microsoft.com/office/drawing/2014/main" id="{D4396AB5-2D3C-4FF3-B1EC-75F0D50FFE6D}"/>
                </a:ext>
              </a:extLst>
            </p:cNvPr>
            <p:cNvSpPr/>
            <p:nvPr/>
          </p:nvSpPr>
          <p:spPr>
            <a:xfrm rot="17370897">
              <a:off x="5591730" y="1305377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Éclair 13">
              <a:extLst>
                <a:ext uri="{FF2B5EF4-FFF2-40B4-BE49-F238E27FC236}">
                  <a16:creationId xmlns:a16="http://schemas.microsoft.com/office/drawing/2014/main" id="{2A1DF25F-30CB-4EDA-A5FE-F17F7A57071F}"/>
                </a:ext>
              </a:extLst>
            </p:cNvPr>
            <p:cNvSpPr/>
            <p:nvPr/>
          </p:nvSpPr>
          <p:spPr>
            <a:xfrm rot="4229103" flipH="1">
              <a:off x="6448224" y="1254772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0DE2CAE-70F6-4F13-91EA-76A7BB61B524}"/>
                </a:ext>
              </a:extLst>
            </p:cNvPr>
            <p:cNvSpPr txBox="1"/>
            <p:nvPr/>
          </p:nvSpPr>
          <p:spPr>
            <a:xfrm>
              <a:off x="4876442" y="1418946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673CA6C-94B4-4241-8C88-DC8ED1FD9A71}"/>
                </a:ext>
              </a:extLst>
            </p:cNvPr>
            <p:cNvSpPr txBox="1"/>
            <p:nvPr/>
          </p:nvSpPr>
          <p:spPr>
            <a:xfrm>
              <a:off x="6879121" y="1438972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7" name="Éclair 16">
              <a:extLst>
                <a:ext uri="{FF2B5EF4-FFF2-40B4-BE49-F238E27FC236}">
                  <a16:creationId xmlns:a16="http://schemas.microsoft.com/office/drawing/2014/main" id="{F340BC4D-E16C-4D66-8714-83E433440436}"/>
                </a:ext>
              </a:extLst>
            </p:cNvPr>
            <p:cNvSpPr/>
            <p:nvPr/>
          </p:nvSpPr>
          <p:spPr>
            <a:xfrm rot="9323003" flipH="1">
              <a:off x="5028245" y="1002703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E9756F0-D266-4C35-B020-61471B994F78}"/>
                    </a:ext>
                  </a:extLst>
                </p:cNvPr>
                <p:cNvSpPr txBox="1"/>
                <p:nvPr/>
              </p:nvSpPr>
              <p:spPr>
                <a:xfrm>
                  <a:off x="5725563" y="372125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E9756F0-D266-4C35-B020-61471B994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563" y="372125"/>
                  <a:ext cx="877714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6250" t="-10526" b="-105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E73FC9-680D-4024-AE1A-AD4AD061BDC3}"/>
                    </a:ext>
                  </a:extLst>
                </p:cNvPr>
                <p:cNvSpPr txBox="1"/>
                <p:nvPr/>
              </p:nvSpPr>
              <p:spPr>
                <a:xfrm>
                  <a:off x="5283478" y="1566891"/>
                  <a:ext cx="927243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E73FC9-680D-4024-AE1A-AD4AD061B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478" y="1566891"/>
                  <a:ext cx="927243" cy="3043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2B024643-7B88-4FB9-9BEF-ADDE94F2BA1B}"/>
                    </a:ext>
                  </a:extLst>
                </p:cNvPr>
                <p:cNvSpPr txBox="1"/>
                <p:nvPr/>
              </p:nvSpPr>
              <p:spPr>
                <a:xfrm>
                  <a:off x="4347846" y="1122226"/>
                  <a:ext cx="927243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2B024643-7B88-4FB9-9BEF-ADDE94F2B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846" y="1122226"/>
                  <a:ext cx="927243" cy="3043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8D6A890-65A5-803E-D0B8-15AFA92D247F}"/>
              </a:ext>
            </a:extLst>
          </p:cNvPr>
          <p:cNvGrpSpPr/>
          <p:nvPr/>
        </p:nvGrpSpPr>
        <p:grpSpPr>
          <a:xfrm>
            <a:off x="4069577" y="2052318"/>
            <a:ext cx="3608264" cy="2781692"/>
            <a:chOff x="4062530" y="372125"/>
            <a:chExt cx="3608264" cy="278169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44E23FE-0061-CBC1-8DC5-BF912BFA1B72}"/>
                </a:ext>
              </a:extLst>
            </p:cNvPr>
            <p:cNvGrpSpPr/>
            <p:nvPr/>
          </p:nvGrpSpPr>
          <p:grpSpPr>
            <a:xfrm rot="5400000">
              <a:off x="3950371" y="643017"/>
              <a:ext cx="2622959" cy="2398642"/>
              <a:chOff x="3950371" y="643017"/>
              <a:chExt cx="2622959" cy="239864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E0FD2F2-1030-CD1D-E93E-A51388C132EB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0E16E701-FD3A-8572-AD29-59A2A74FE370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40E62E55-E25D-D499-B1DA-1F64CD7571AB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989DE72-C00B-9829-30F7-17AD38D1C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5C66F405-D78C-15E9-85E1-83B8A7819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4168C088-0E88-B2B2-9832-6350EF248DE7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3DD0DA5-9CF6-568B-B20B-F838F392C3D3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Éclair 5">
              <a:extLst>
                <a:ext uri="{FF2B5EF4-FFF2-40B4-BE49-F238E27FC236}">
                  <a16:creationId xmlns:a16="http://schemas.microsoft.com/office/drawing/2014/main" id="{6EF27E30-8BA8-EE6A-6A48-7126B3CD154E}"/>
                </a:ext>
              </a:extLst>
            </p:cNvPr>
            <p:cNvSpPr/>
            <p:nvPr/>
          </p:nvSpPr>
          <p:spPr>
            <a:xfrm rot="17370897">
              <a:off x="5591730" y="1305377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Éclair 6">
              <a:extLst>
                <a:ext uri="{FF2B5EF4-FFF2-40B4-BE49-F238E27FC236}">
                  <a16:creationId xmlns:a16="http://schemas.microsoft.com/office/drawing/2014/main" id="{F279125C-B006-9942-706C-10B9B2CFF773}"/>
                </a:ext>
              </a:extLst>
            </p:cNvPr>
            <p:cNvSpPr/>
            <p:nvPr/>
          </p:nvSpPr>
          <p:spPr>
            <a:xfrm rot="4229103" flipH="1">
              <a:off x="6448224" y="1254772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23AD1A4-90A6-408F-D6E8-C03B9D40C326}"/>
                </a:ext>
              </a:extLst>
            </p:cNvPr>
            <p:cNvSpPr txBox="1"/>
            <p:nvPr/>
          </p:nvSpPr>
          <p:spPr>
            <a:xfrm>
              <a:off x="4876442" y="1418946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DB259C-7E06-3052-BF5E-383FD0E16DE0}"/>
                </a:ext>
              </a:extLst>
            </p:cNvPr>
            <p:cNvSpPr txBox="1"/>
            <p:nvPr/>
          </p:nvSpPr>
          <p:spPr>
            <a:xfrm>
              <a:off x="6879121" y="1438972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0" name="Éclair 9">
              <a:extLst>
                <a:ext uri="{FF2B5EF4-FFF2-40B4-BE49-F238E27FC236}">
                  <a16:creationId xmlns:a16="http://schemas.microsoft.com/office/drawing/2014/main" id="{DB4EE601-24F5-2311-5DFD-20492A6A87C4}"/>
                </a:ext>
              </a:extLst>
            </p:cNvPr>
            <p:cNvSpPr/>
            <p:nvPr/>
          </p:nvSpPr>
          <p:spPr>
            <a:xfrm rot="9323003" flipH="1">
              <a:off x="5028245" y="1002703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096C148-4EA4-391A-FE6B-7A806CDB32E9}"/>
                    </a:ext>
                  </a:extLst>
                </p:cNvPr>
                <p:cNvSpPr txBox="1"/>
                <p:nvPr/>
              </p:nvSpPr>
              <p:spPr>
                <a:xfrm>
                  <a:off x="5725563" y="372125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096C148-4EA4-391A-FE6B-7A806CDB3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563" y="372125"/>
                  <a:ext cx="877714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6250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F9A2BFC-86B4-6AB0-CA78-41BDA93ED1B2}"/>
                    </a:ext>
                  </a:extLst>
                </p:cNvPr>
                <p:cNvSpPr txBox="1"/>
                <p:nvPr/>
              </p:nvSpPr>
              <p:spPr>
                <a:xfrm>
                  <a:off x="5283478" y="1566891"/>
                  <a:ext cx="927243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F9A2BFC-86B4-6AB0-CA78-41BDA93ED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478" y="1566891"/>
                  <a:ext cx="927243" cy="3043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8A4EC23-AFEB-98A7-9FDF-B7AD60C10850}"/>
                    </a:ext>
                  </a:extLst>
                </p:cNvPr>
                <p:cNvSpPr txBox="1"/>
                <p:nvPr/>
              </p:nvSpPr>
              <p:spPr>
                <a:xfrm>
                  <a:off x="4347846" y="1122226"/>
                  <a:ext cx="927243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8A4EC23-AFEB-98A7-9FDF-B7AD60C10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846" y="1122226"/>
                  <a:ext cx="927243" cy="3043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3557FD0-C4D5-1860-196E-F73BD030790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66C1FCF-2DC5-2047-BA75-31D4093BF734}"/>
                </a:ext>
              </a:extLst>
            </p:cNvPr>
            <p:cNvCxnSpPr>
              <a:cxnSpLocks/>
              <a:stCxn id="36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302725F3-0D7B-FB81-F8B9-F165C508305F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01E71A9-A2D2-262A-DEA8-4D1CCA70C5D8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DFD5078-D0E7-CA18-E44E-318819794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A34D2AA-E801-E11D-5DC8-B2AF3B0EC2B9}"/>
                </a:ext>
              </a:extLst>
            </p:cNvPr>
            <p:cNvCxnSpPr>
              <a:cxnSpLocks/>
              <a:stCxn id="36" idx="7"/>
              <a:endCxn id="2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FF87B77-2BC8-635A-C638-14F9F5A88FD6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9DB146BB-8A3F-EF00-8F24-6924A7A876C3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E043803B-C8EE-9062-D989-410A66808929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C53B751-E99E-68E9-6653-E40C3348E71E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17D1761-282E-2390-D210-92ECF386F407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9FD70BA-CA82-C1B5-75C7-BDD27DF67C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3DB7CDCA-754E-F536-1732-6DEEDAA44C2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C44FA316-22C2-55A6-0228-EF9F531175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266F5A18-2364-1419-E157-5B18E0146CD4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98F215F-1169-F489-8042-24C6576A5107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7F8886CC-A947-8F47-1D84-6F1085981761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C4CC656-C5D4-4858-884E-65695E277C91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3177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03_TT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5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3512492C-CF95-84A5-A3FA-5E575DFE6B9A}"/>
              </a:ext>
            </a:extLst>
          </p:cNvPr>
          <p:cNvGrpSpPr/>
          <p:nvPr/>
        </p:nvGrpSpPr>
        <p:grpSpPr>
          <a:xfrm>
            <a:off x="6231577" y="1971229"/>
            <a:ext cx="4065146" cy="2915542"/>
            <a:chOff x="4785549" y="1060249"/>
            <a:chExt cx="4065146" cy="2915542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E5454308-274B-9A26-60DF-6147D2B43576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94C1C51-247C-7032-E8DA-390917CE0C47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40951322-146B-113C-ABF5-1565C842C2A3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D176C580-DD3A-7FBB-A458-C272EB0CF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90C8FDB6-1D96-001B-7EAB-4CCFD6AE06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D6CFB091-5B0C-D914-9303-7FF24AC36FFC}"/>
                    </a:ext>
                  </a:extLst>
                </p:cNvPr>
                <p:cNvSpPr txBox="1"/>
                <p:nvPr/>
              </p:nvSpPr>
              <p:spPr>
                <a:xfrm>
                  <a:off x="4868707" y="1920903"/>
                  <a:ext cx="79167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D6CFB091-5B0C-D914-9303-7FF24AC3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07" y="1920903"/>
                  <a:ext cx="791673" cy="390492"/>
                </a:xfrm>
                <a:prstGeom prst="rect">
                  <a:avLst/>
                </a:prstGeom>
                <a:blipFill>
                  <a:blip r:embed="rId2"/>
                  <a:stretch>
                    <a:fillRect l="-7692" t="-12500" r="-10769" b="-234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F4040D6-F647-F019-EC6B-CA777633AF8D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1E4F38B-E165-A6C3-8064-897F65BFB17A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7AE8D59-A39C-F515-599A-2410F72F8B8E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8D26D67D-0127-CFC9-C62F-39B76F30A73C}"/>
                    </a:ext>
                  </a:extLst>
                </p:cNvPr>
                <p:cNvSpPr txBox="1"/>
                <p:nvPr/>
              </p:nvSpPr>
              <p:spPr>
                <a:xfrm>
                  <a:off x="6000750" y="1060249"/>
                  <a:ext cx="88692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8D26D67D-0127-CFC9-C62F-39B76F30A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750" y="1060249"/>
                  <a:ext cx="886923" cy="390492"/>
                </a:xfrm>
                <a:prstGeom prst="rect">
                  <a:avLst/>
                </a:prstGeom>
                <a:blipFill>
                  <a:blip r:embed="rId3"/>
                  <a:stretch>
                    <a:fillRect l="-1379" t="-12500" r="-482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Éclair 13">
              <a:extLst>
                <a:ext uri="{FF2B5EF4-FFF2-40B4-BE49-F238E27FC236}">
                  <a16:creationId xmlns:a16="http://schemas.microsoft.com/office/drawing/2014/main" id="{D01E356C-96BA-DD31-8124-55D3EE30218C}"/>
                </a:ext>
              </a:extLst>
            </p:cNvPr>
            <p:cNvSpPr/>
            <p:nvPr/>
          </p:nvSpPr>
          <p:spPr>
            <a:xfrm rot="11608054">
              <a:off x="6091939" y="2091169"/>
              <a:ext cx="296120" cy="23922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Éclair 14">
              <a:extLst>
                <a:ext uri="{FF2B5EF4-FFF2-40B4-BE49-F238E27FC236}">
                  <a16:creationId xmlns:a16="http://schemas.microsoft.com/office/drawing/2014/main" id="{0E3A8258-E65B-4F4E-3068-5C519483E509}"/>
                </a:ext>
              </a:extLst>
            </p:cNvPr>
            <p:cNvSpPr/>
            <p:nvPr/>
          </p:nvSpPr>
          <p:spPr>
            <a:xfrm rot="4229103" flipH="1">
              <a:off x="7628125" y="1685302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9EAD3B-7B86-4DF2-48FF-0FABDF7C4C0E}"/>
                </a:ext>
              </a:extLst>
            </p:cNvPr>
            <p:cNvSpPr txBox="1"/>
            <p:nvPr/>
          </p:nvSpPr>
          <p:spPr>
            <a:xfrm>
              <a:off x="8059022" y="1869502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7" name="Éclair 16">
              <a:extLst>
                <a:ext uri="{FF2B5EF4-FFF2-40B4-BE49-F238E27FC236}">
                  <a16:creationId xmlns:a16="http://schemas.microsoft.com/office/drawing/2014/main" id="{31847D2E-9C54-53F9-23EB-1FD3941BCCE6}"/>
                </a:ext>
              </a:extLst>
            </p:cNvPr>
            <p:cNvSpPr/>
            <p:nvPr/>
          </p:nvSpPr>
          <p:spPr>
            <a:xfrm rot="1768599" flipH="1">
              <a:off x="5914930" y="2554622"/>
              <a:ext cx="262703" cy="32259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24B3531-277A-C861-CBF6-72FC546B5DBB}"/>
                </a:ext>
              </a:extLst>
            </p:cNvPr>
            <p:cNvSpPr txBox="1"/>
            <p:nvPr/>
          </p:nvSpPr>
          <p:spPr>
            <a:xfrm>
              <a:off x="4785549" y="132001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4869C248-8091-28FF-E0B9-C5771ED8DEA1}"/>
                </a:ext>
              </a:extLst>
            </p:cNvPr>
            <p:cNvSpPr/>
            <p:nvPr/>
          </p:nvSpPr>
          <p:spPr>
            <a:xfrm rot="20700000">
              <a:off x="5540712" y="147094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2472A810-950B-436D-FB08-5AD8300458B0}"/>
                </a:ext>
              </a:extLst>
            </p:cNvPr>
            <p:cNvSpPr/>
            <p:nvPr/>
          </p:nvSpPr>
          <p:spPr>
            <a:xfrm rot="15636593">
              <a:off x="6882309" y="1842225"/>
              <a:ext cx="296120" cy="23922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Éclair 20">
              <a:extLst>
                <a:ext uri="{FF2B5EF4-FFF2-40B4-BE49-F238E27FC236}">
                  <a16:creationId xmlns:a16="http://schemas.microsoft.com/office/drawing/2014/main" id="{67DC13BB-1A59-EC73-3309-F88429DFB518}"/>
                </a:ext>
              </a:extLst>
            </p:cNvPr>
            <p:cNvSpPr/>
            <p:nvPr/>
          </p:nvSpPr>
          <p:spPr>
            <a:xfrm rot="4713049" flipH="1">
              <a:off x="6352649" y="1868961"/>
              <a:ext cx="262703" cy="32259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52B96FF-7957-CF55-4794-1B2F108DAB32}"/>
                </a:ext>
              </a:extLst>
            </p:cNvPr>
            <p:cNvSpPr txBox="1"/>
            <p:nvPr/>
          </p:nvSpPr>
          <p:spPr>
            <a:xfrm>
              <a:off x="6436402" y="2126565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Vérin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5653124-B23B-F6CB-AC3B-4B40D253ECDA}"/>
                </a:ext>
              </a:extLst>
            </p:cNvPr>
            <p:cNvSpPr txBox="1"/>
            <p:nvPr/>
          </p:nvSpPr>
          <p:spPr>
            <a:xfrm>
              <a:off x="5962001" y="241263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Vérin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7298032-889C-5AF3-CC03-5BFEC08AD4D6}"/>
              </a:ext>
            </a:extLst>
          </p:cNvPr>
          <p:cNvGrpSpPr/>
          <p:nvPr/>
        </p:nvGrpSpPr>
        <p:grpSpPr>
          <a:xfrm>
            <a:off x="2989864" y="2507341"/>
            <a:ext cx="2213817" cy="1599026"/>
            <a:chOff x="1946445" y="2386533"/>
            <a:chExt cx="2213817" cy="1599026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6FF1BA3F-75AD-1EBB-DEE8-0F1EB5E5D3E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6BB54BA-3B1F-D8E4-C7E2-436843307245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6C433AA-554D-82FB-A551-AF6337E22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6575BEEB-CEB1-5607-D3C3-56DAC893CF5E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1DC077AB-CBAD-6DAB-314A-CE7ED2B45DAA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282B41-0EBC-9C3B-0B6D-BA862AD21EAD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9F4B6CF-CDAF-6677-CAE4-3E3D543EBFA5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7E58D05-D04D-FF41-C536-35EDC7FD3CAD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3D462DD-3AF7-1262-1517-3FE66C4BF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664B2F92-6F6A-FA12-427C-7717CAD87D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E2B8C159-9F71-7686-2F40-1403160CD69A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8C5825B-6E67-66AD-5B5A-20472EAFC255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59B6818-7188-D233-6C1C-F18692005A34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648BFDF0-30EA-8A8B-5529-32DC61E75C50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09C10B53-E7B9-1676-514F-F1BE729CB3CA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47BBF907-C788-7304-B229-4264007B1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2A2C9410-2C30-E24D-1CE4-0206E2852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DC39D68-931D-72AE-56ED-DC7F22D47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305FAE-8A75-D6F0-ACEF-415F391A47B7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52C5452-E989-F86E-9212-9562A90EDBA7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18C4C79-0B2E-B11A-B9E1-06EB4EFECE6E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6495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04_RR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6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3E93CB91-7D41-C337-F859-8D99ADE6C01F}"/>
              </a:ext>
            </a:extLst>
          </p:cNvPr>
          <p:cNvGrpSpPr/>
          <p:nvPr/>
        </p:nvGrpSpPr>
        <p:grpSpPr>
          <a:xfrm>
            <a:off x="2270102" y="1721608"/>
            <a:ext cx="2282339" cy="2263951"/>
            <a:chOff x="2270102" y="1721608"/>
            <a:chExt cx="2282339" cy="2263951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C01DA3E-7C39-4D4B-9F4B-BF01057FA1DF}"/>
                </a:ext>
              </a:extLst>
            </p:cNvPr>
            <p:cNvGrpSpPr/>
            <p:nvPr/>
          </p:nvGrpSpPr>
          <p:grpSpPr>
            <a:xfrm rot="1865633">
              <a:off x="3429707" y="1871236"/>
              <a:ext cx="1034474" cy="1129959"/>
              <a:chOff x="2718323" y="2382509"/>
              <a:chExt cx="1034474" cy="1129959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081F9525-89F5-49F2-B15C-6676F95E4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8323" y="2382509"/>
                <a:ext cx="1034474" cy="1129959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65799A9-6270-4AB7-B4EE-E737FEDD9951}"/>
                  </a:ext>
                </a:extLst>
              </p:cNvPr>
              <p:cNvCxnSpPr>
                <a:cxnSpLocks/>
                <a:endCxn id="57" idx="3"/>
              </p:cNvCxnSpPr>
              <p:nvPr/>
            </p:nvCxnSpPr>
            <p:spPr>
              <a:xfrm flipV="1">
                <a:off x="2718323" y="2868627"/>
                <a:ext cx="581613" cy="643841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330F35C0-24D4-4656-9EFD-EF0D680AE461}"/>
                  </a:ext>
                </a:extLst>
              </p:cNvPr>
              <p:cNvSpPr/>
              <p:nvPr/>
            </p:nvSpPr>
            <p:spPr>
              <a:xfrm>
                <a:off x="3273576" y="2714987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162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121176" y="256258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679775" y="282008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98016" y="199991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016" y="1999914"/>
                  <a:ext cx="202555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4345140" y="1966903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140" y="1966903"/>
                  <a:ext cx="207301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3621663" y="2553892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4054686" y="2058704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686" y="2058704"/>
                  <a:ext cx="133370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>
            <a:extLst>
              <a:ext uri="{FF2B5EF4-FFF2-40B4-BE49-F238E27FC236}">
                <a16:creationId xmlns:a16="http://schemas.microsoft.com/office/drawing/2014/main" id="{B398C76B-8A14-2700-2961-033E01D82C35}"/>
              </a:ext>
            </a:extLst>
          </p:cNvPr>
          <p:cNvGrpSpPr/>
          <p:nvPr/>
        </p:nvGrpSpPr>
        <p:grpSpPr>
          <a:xfrm>
            <a:off x="3832620" y="1452488"/>
            <a:ext cx="4065146" cy="2901633"/>
            <a:chOff x="4785549" y="1074158"/>
            <a:chExt cx="4065146" cy="2901633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F0FFBF9-509A-61DA-0516-45DDEC168DDB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05DF1AF-DF62-2A34-4577-546FAD155F7C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098C99D2-BFA5-2C9A-98E1-DFFD46124B43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150DE32E-DE9A-C65B-1814-A8334B5F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E3B6CA86-82FA-D8EA-259A-DEFA93A82F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F376D4F-4A4B-2B78-51D8-78795682E715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3661186-F6E8-AFF4-25BB-FE1002F68635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2C01899-C812-AC59-F44A-9962D25C7B30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Éclair 13">
              <a:extLst>
                <a:ext uri="{FF2B5EF4-FFF2-40B4-BE49-F238E27FC236}">
                  <a16:creationId xmlns:a16="http://schemas.microsoft.com/office/drawing/2014/main" id="{91697BEE-B4AA-0961-2D82-6C0E9684D0B1}"/>
                </a:ext>
              </a:extLst>
            </p:cNvPr>
            <p:cNvSpPr/>
            <p:nvPr/>
          </p:nvSpPr>
          <p:spPr>
            <a:xfrm rot="11608054">
              <a:off x="6091939" y="2091169"/>
              <a:ext cx="296120" cy="23922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Éclair 14">
              <a:extLst>
                <a:ext uri="{FF2B5EF4-FFF2-40B4-BE49-F238E27FC236}">
                  <a16:creationId xmlns:a16="http://schemas.microsoft.com/office/drawing/2014/main" id="{8622FF83-90F8-94F8-D1D1-450A1B336C5A}"/>
                </a:ext>
              </a:extLst>
            </p:cNvPr>
            <p:cNvSpPr/>
            <p:nvPr/>
          </p:nvSpPr>
          <p:spPr>
            <a:xfrm rot="4229103" flipH="1">
              <a:off x="7628125" y="1685302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0A113-C87E-A8DF-1BB9-DEB1ADADBEC6}"/>
                </a:ext>
              </a:extLst>
            </p:cNvPr>
            <p:cNvSpPr txBox="1"/>
            <p:nvPr/>
          </p:nvSpPr>
          <p:spPr>
            <a:xfrm>
              <a:off x="8059022" y="1869502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7" name="Éclair 16">
              <a:extLst>
                <a:ext uri="{FF2B5EF4-FFF2-40B4-BE49-F238E27FC236}">
                  <a16:creationId xmlns:a16="http://schemas.microsoft.com/office/drawing/2014/main" id="{98BE3125-97EF-ABB4-5779-773BB6EBE68F}"/>
                </a:ext>
              </a:extLst>
            </p:cNvPr>
            <p:cNvSpPr/>
            <p:nvPr/>
          </p:nvSpPr>
          <p:spPr>
            <a:xfrm rot="1768599" flipH="1">
              <a:off x="5914930" y="2554622"/>
              <a:ext cx="262703" cy="32259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529A306-3C8E-E7C2-2F42-240DF85F7B82}"/>
                </a:ext>
              </a:extLst>
            </p:cNvPr>
            <p:cNvSpPr txBox="1"/>
            <p:nvPr/>
          </p:nvSpPr>
          <p:spPr>
            <a:xfrm>
              <a:off x="4785549" y="132001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1563CA27-E801-F36E-2467-257A7D120A0C}"/>
                </a:ext>
              </a:extLst>
            </p:cNvPr>
            <p:cNvSpPr/>
            <p:nvPr/>
          </p:nvSpPr>
          <p:spPr>
            <a:xfrm rot="20700000">
              <a:off x="5540712" y="147094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73FAF0B0-DF2E-4D3E-0962-903F5AFDA2E6}"/>
                </a:ext>
              </a:extLst>
            </p:cNvPr>
            <p:cNvSpPr/>
            <p:nvPr/>
          </p:nvSpPr>
          <p:spPr>
            <a:xfrm rot="15636593">
              <a:off x="6882309" y="1842225"/>
              <a:ext cx="296120" cy="23922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Éclair 20">
              <a:extLst>
                <a:ext uri="{FF2B5EF4-FFF2-40B4-BE49-F238E27FC236}">
                  <a16:creationId xmlns:a16="http://schemas.microsoft.com/office/drawing/2014/main" id="{5C4FEB85-3621-5EF9-9B63-A495ACB6B2A1}"/>
                </a:ext>
              </a:extLst>
            </p:cNvPr>
            <p:cNvSpPr/>
            <p:nvPr/>
          </p:nvSpPr>
          <p:spPr>
            <a:xfrm rot="4713049" flipH="1">
              <a:off x="6352649" y="1868961"/>
              <a:ext cx="262703" cy="32259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9EB874A-29FB-5CDC-09D7-A0CD2FDE94E9}"/>
                </a:ext>
              </a:extLst>
            </p:cNvPr>
            <p:cNvSpPr txBox="1"/>
            <p:nvPr/>
          </p:nvSpPr>
          <p:spPr>
            <a:xfrm>
              <a:off x="6436402" y="2126565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F321725-2F46-B266-41B2-2DDC776A4251}"/>
                </a:ext>
              </a:extLst>
            </p:cNvPr>
            <p:cNvSpPr txBox="1"/>
            <p:nvPr/>
          </p:nvSpPr>
          <p:spPr>
            <a:xfrm>
              <a:off x="5962001" y="241263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0D9271D-64E2-0513-1A42-3E11C632F3C3}"/>
                    </a:ext>
                  </a:extLst>
                </p:cNvPr>
                <p:cNvSpPr txBox="1"/>
                <p:nvPr/>
              </p:nvSpPr>
              <p:spPr>
                <a:xfrm>
                  <a:off x="5040226" y="1850143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0D9271D-64E2-0513-1A42-3E11C632F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226" y="1850143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667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4EA92CD-AE32-CDBA-3498-0F661652CFC5}"/>
                    </a:ext>
                  </a:extLst>
                </p:cNvPr>
                <p:cNvSpPr txBox="1"/>
                <p:nvPr/>
              </p:nvSpPr>
              <p:spPr>
                <a:xfrm>
                  <a:off x="6197302" y="1074158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4EA92CD-AE32-CDBA-3498-0F661652C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302" y="1074158"/>
                  <a:ext cx="791673" cy="461088"/>
                </a:xfrm>
                <a:prstGeom prst="rect">
                  <a:avLst/>
                </a:prstGeom>
                <a:blipFill>
                  <a:blip r:embed="rId3"/>
                  <a:stretch>
                    <a:fillRect l="-3077" t="-10526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D716A96-30E1-DA27-DBA2-6003417CFC82}"/>
              </a:ext>
            </a:extLst>
          </p:cNvPr>
          <p:cNvGrpSpPr/>
          <p:nvPr/>
        </p:nvGrpSpPr>
        <p:grpSpPr>
          <a:xfrm>
            <a:off x="834706" y="1714825"/>
            <a:ext cx="2282339" cy="2263951"/>
            <a:chOff x="2270102" y="1721608"/>
            <a:chExt cx="2282339" cy="226395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027E4BD-CD9E-AA39-32F1-4D9ABCD7F812}"/>
                </a:ext>
              </a:extLst>
            </p:cNvPr>
            <p:cNvGrpSpPr/>
            <p:nvPr/>
          </p:nvGrpSpPr>
          <p:grpSpPr>
            <a:xfrm rot="1865633">
              <a:off x="3429707" y="1871236"/>
              <a:ext cx="1034474" cy="1129959"/>
              <a:chOff x="2718323" y="2382509"/>
              <a:chExt cx="1034474" cy="1129959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303C0626-EE05-2DD0-D83A-4B4A689836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8323" y="2382509"/>
                <a:ext cx="1034474" cy="1129959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B8F680-7E68-804D-1056-CCF5E9BEA505}"/>
                  </a:ext>
                </a:extLst>
              </p:cNvPr>
              <p:cNvCxnSpPr>
                <a:cxnSpLocks/>
                <a:endCxn id="72" idx="3"/>
              </p:cNvCxnSpPr>
              <p:nvPr/>
            </p:nvCxnSpPr>
            <p:spPr>
              <a:xfrm flipV="1">
                <a:off x="2718323" y="2868627"/>
                <a:ext cx="581613" cy="643841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56520D8A-F61E-50FD-9CA2-D62ECE19466F}"/>
                  </a:ext>
                </a:extLst>
              </p:cNvPr>
              <p:cNvSpPr/>
              <p:nvPr/>
            </p:nvSpPr>
            <p:spPr>
              <a:xfrm>
                <a:off x="3273576" y="2714987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EE0C83B-BBE8-C7D6-5872-2B952876A87D}"/>
                </a:ext>
              </a:extLst>
            </p:cNvPr>
            <p:cNvCxnSpPr>
              <a:cxnSpLocks/>
              <a:stCxn id="6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90C18A5-73FB-A054-DEC1-136219777871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F2FBFFD9-3685-0F80-B16E-1C9DE306C5C5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3D344D1-C7F4-E982-F5F3-ED6D1EBC3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B4CCD52A-9887-A1B3-1741-4B9F68BB56D8}"/>
                </a:ext>
              </a:extLst>
            </p:cNvPr>
            <p:cNvCxnSpPr>
              <a:cxnSpLocks/>
              <a:stCxn id="64" idx="7"/>
              <a:endCxn id="55" idx="3"/>
            </p:cNvCxnSpPr>
            <p:nvPr/>
          </p:nvCxnSpPr>
          <p:spPr>
            <a:xfrm flipV="1">
              <a:off x="2565923" y="27162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BCFA13B-5662-3A1E-8AEF-DF2BF4438D0B}"/>
                </a:ext>
              </a:extLst>
            </p:cNvPr>
            <p:cNvSpPr/>
            <p:nvPr/>
          </p:nvSpPr>
          <p:spPr>
            <a:xfrm>
              <a:off x="3121176" y="256258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811D8C0-5366-BA94-46A6-CF15216017D3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811D8C0-5366-BA94-46A6-CF1521601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2092386B-A645-9279-8144-A222DFC58B8D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2092386B-A645-9279-8144-A222DFC58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AE29D72-675D-F86A-4C90-896CE6CA5F0D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72CE62B-6AC0-6086-576C-F1F340E934C8}"/>
                </a:ext>
              </a:extLst>
            </p:cNvPr>
            <p:cNvSpPr/>
            <p:nvPr/>
          </p:nvSpPr>
          <p:spPr>
            <a:xfrm>
              <a:off x="2679775" y="282008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C4BC2D0-857D-CE9E-DAD1-3A91C7506E9F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A0B503F5-49BF-B2C8-3E52-91709980417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1B9FC9B2-67BD-629F-B797-169188E68E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F4F4591-99B2-476C-EE55-4A8E75AD0453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F4F4591-99B2-476C-EE55-4A8E75AD0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6CA27D18-C29C-A5EE-0E8F-C5D7678E563D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6CA27D18-C29C-A5EE-0E8F-C5D7678E5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42842D87-CA46-E129-5D83-6A095B368882}"/>
                    </a:ext>
                  </a:extLst>
                </p:cNvPr>
                <p:cNvSpPr txBox="1"/>
                <p:nvPr/>
              </p:nvSpPr>
              <p:spPr>
                <a:xfrm>
                  <a:off x="3298016" y="199991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42842D87-CA46-E129-5D83-6A095B368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016" y="1999914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EDE85DD3-00CE-FF2D-D94B-C84C48576FD7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D8E42DB3-EEF7-A5E4-666A-0BD8FA9E9D14}"/>
                    </a:ext>
                  </a:extLst>
                </p:cNvPr>
                <p:cNvSpPr txBox="1"/>
                <p:nvPr/>
              </p:nvSpPr>
              <p:spPr>
                <a:xfrm>
                  <a:off x="4345140" y="1966903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D8E42DB3-EEF7-A5E4-666A-0BD8FA9E9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140" y="1966903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411994D-ABBA-FED6-305C-E66818C9806F}"/>
                </a:ext>
              </a:extLst>
            </p:cNvPr>
            <p:cNvSpPr/>
            <p:nvPr/>
          </p:nvSpPr>
          <p:spPr>
            <a:xfrm>
              <a:off x="3621663" y="2553892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900D09BD-80C3-8C85-A749-8213705F0F81}"/>
                    </a:ext>
                  </a:extLst>
                </p:cNvPr>
                <p:cNvSpPr txBox="1"/>
                <p:nvPr/>
              </p:nvSpPr>
              <p:spPr>
                <a:xfrm>
                  <a:off x="4054686" y="2058704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900D09BD-80C3-8C85-A749-8213705F0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686" y="2058704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56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97FEDE09-BE3E-96DD-9002-73FFCA680E17}"/>
              </a:ext>
            </a:extLst>
          </p:cNvPr>
          <p:cNvGrpSpPr/>
          <p:nvPr/>
        </p:nvGrpSpPr>
        <p:grpSpPr>
          <a:xfrm>
            <a:off x="2270102" y="1721608"/>
            <a:ext cx="2348606" cy="2263951"/>
            <a:chOff x="2270102" y="1721608"/>
            <a:chExt cx="2348606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851106" y="2328505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106" y="2328505"/>
                  <a:ext cx="14035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0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1212" r="-6061" b="-108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3481457" y="2475864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 rot="19800000">
              <a:off x="2329275" y="2699360"/>
              <a:ext cx="2289433" cy="255270"/>
              <a:chOff x="2392212" y="1289979"/>
              <a:chExt cx="2289433" cy="255270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51067307-3AC0-44DD-93C7-A53C3C134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E98645B3-BACB-48BA-AE90-9E0B8F9BA96E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F0F8AB44-EFB4-4904-BF97-74E3E708790D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7AE58210-F866-4EDA-9152-6256761A3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AC6C3CFD-AD5A-4204-9286-0439771A8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 rot="1865633"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06C0E016-EA82-436B-18BD-675AAF34C9FC}"/>
                    </a:ext>
                  </a:extLst>
                </p:cNvPr>
                <p:cNvSpPr txBox="1"/>
                <p:nvPr/>
              </p:nvSpPr>
              <p:spPr>
                <a:xfrm>
                  <a:off x="3245004" y="3171773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06C0E016-EA82-436B-18BD-675AAF34C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004" y="3171773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496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3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6B43037-36DC-52EC-1483-C3DC99F6303D}"/>
              </a:ext>
            </a:extLst>
          </p:cNvPr>
          <p:cNvGrpSpPr/>
          <p:nvPr/>
        </p:nvGrpSpPr>
        <p:grpSpPr>
          <a:xfrm>
            <a:off x="1173243" y="2033654"/>
            <a:ext cx="3589178" cy="2873607"/>
            <a:chOff x="1173243" y="2033654"/>
            <a:chExt cx="3589178" cy="2873607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F8AD2645-21C7-3245-0F6D-10C7ED00395C}"/>
                </a:ext>
              </a:extLst>
            </p:cNvPr>
            <p:cNvSpPr/>
            <p:nvPr/>
          </p:nvSpPr>
          <p:spPr>
            <a:xfrm>
              <a:off x="1799172" y="250861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68A2FC9-D706-4389-1AB3-84833B28D90C}"/>
                </a:ext>
              </a:extLst>
            </p:cNvPr>
            <p:cNvGrpSpPr/>
            <p:nvPr/>
          </p:nvGrpSpPr>
          <p:grpSpPr>
            <a:xfrm>
              <a:off x="1574855" y="3838826"/>
              <a:ext cx="432048" cy="288031"/>
              <a:chOff x="2286259" y="3513708"/>
              <a:chExt cx="432048" cy="288031"/>
            </a:xfrm>
          </p:grpSpPr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84E81DAC-2A97-B3DB-71E0-8F160E514238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464F43CD-8253-EC9E-8ED0-CEC075E06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2E84100A-C0D5-73C4-702B-0F025B5404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D853D2-876A-8DA4-1906-D4BAA8DF476F}"/>
                    </a:ext>
                  </a:extLst>
                </p:cNvPr>
                <p:cNvSpPr txBox="1"/>
                <p:nvPr/>
              </p:nvSpPr>
              <p:spPr>
                <a:xfrm>
                  <a:off x="1173243" y="2886480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D853D2-876A-8DA4-1906-D4BAA8DF4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243" y="2886480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667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1FAF928-6AAA-3658-2920-922E702FBD0D}"/>
                </a:ext>
              </a:extLst>
            </p:cNvPr>
            <p:cNvSpPr/>
            <p:nvPr/>
          </p:nvSpPr>
          <p:spPr>
            <a:xfrm>
              <a:off x="2090792" y="264629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72BE014-AD9F-C8DC-277C-735208D48204}"/>
                </a:ext>
              </a:extLst>
            </p:cNvPr>
            <p:cNvSpPr/>
            <p:nvPr/>
          </p:nvSpPr>
          <p:spPr>
            <a:xfrm>
              <a:off x="3235113" y="243714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FBCE9C8-1467-6525-E4C3-8BAA254D33AF}"/>
                </a:ext>
              </a:extLst>
            </p:cNvPr>
            <p:cNvSpPr/>
            <p:nvPr/>
          </p:nvSpPr>
          <p:spPr>
            <a:xfrm>
              <a:off x="1646879" y="355082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FA64E3A-B4CE-8F25-EC67-8B1B210AC69B}"/>
                    </a:ext>
                  </a:extLst>
                </p:cNvPr>
                <p:cNvSpPr txBox="1"/>
                <p:nvPr/>
              </p:nvSpPr>
              <p:spPr>
                <a:xfrm>
                  <a:off x="2348190" y="2049289"/>
                  <a:ext cx="88692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FA64E3A-B4CE-8F25-EC67-8B1B210AC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190" y="2049289"/>
                  <a:ext cx="886923" cy="390492"/>
                </a:xfrm>
                <a:prstGeom prst="rect">
                  <a:avLst/>
                </a:prstGeom>
                <a:blipFill>
                  <a:blip r:embed="rId3"/>
                  <a:stretch>
                    <a:fillRect l="-685" t="-12500" r="-4795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Éclair 9">
              <a:extLst>
                <a:ext uri="{FF2B5EF4-FFF2-40B4-BE49-F238E27FC236}">
                  <a16:creationId xmlns:a16="http://schemas.microsoft.com/office/drawing/2014/main" id="{DC4267A5-53B7-08A7-9AA1-D02B6F2ECEEC}"/>
                </a:ext>
              </a:extLst>
            </p:cNvPr>
            <p:cNvSpPr/>
            <p:nvPr/>
          </p:nvSpPr>
          <p:spPr>
            <a:xfrm rot="15567551" flipV="1">
              <a:off x="2444518" y="2843344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775EED8-CEDA-38EC-BFB9-064F37AED6B9}"/>
                </a:ext>
              </a:extLst>
            </p:cNvPr>
            <p:cNvSpPr txBox="1"/>
            <p:nvPr/>
          </p:nvSpPr>
          <p:spPr>
            <a:xfrm>
              <a:off x="3970748" y="287959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2" name="Éclair 11">
              <a:extLst>
                <a:ext uri="{FF2B5EF4-FFF2-40B4-BE49-F238E27FC236}">
                  <a16:creationId xmlns:a16="http://schemas.microsoft.com/office/drawing/2014/main" id="{C675FCF0-2FEF-1567-73E7-6C994A0DF31D}"/>
                </a:ext>
              </a:extLst>
            </p:cNvPr>
            <p:cNvSpPr/>
            <p:nvPr/>
          </p:nvSpPr>
          <p:spPr>
            <a:xfrm rot="10250155">
              <a:off x="3594332" y="2606676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96AF9BE-4522-53C8-A66F-707FC5C3951B}"/>
                </a:ext>
              </a:extLst>
            </p:cNvPr>
            <p:cNvSpPr txBox="1"/>
            <p:nvPr/>
          </p:nvSpPr>
          <p:spPr>
            <a:xfrm>
              <a:off x="1486197" y="2033654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4" name="Éclair 13">
              <a:extLst>
                <a:ext uri="{FF2B5EF4-FFF2-40B4-BE49-F238E27FC236}">
                  <a16:creationId xmlns:a16="http://schemas.microsoft.com/office/drawing/2014/main" id="{5156509E-8BAB-E417-D44E-3FC870D0F20F}"/>
                </a:ext>
              </a:extLst>
            </p:cNvPr>
            <p:cNvSpPr/>
            <p:nvPr/>
          </p:nvSpPr>
          <p:spPr>
            <a:xfrm rot="12494437">
              <a:off x="2263425" y="3015507"/>
              <a:ext cx="286414" cy="291864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1E0E20F-BB2D-B4B9-96F3-340962191133}"/>
                    </a:ext>
                  </a:extLst>
                </p:cNvPr>
                <p:cNvSpPr txBox="1"/>
                <p:nvPr/>
              </p:nvSpPr>
              <p:spPr>
                <a:xfrm>
                  <a:off x="3028144" y="2861561"/>
                  <a:ext cx="791673" cy="20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1E0E20F-BB2D-B4B9-96F3-340962191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144" y="2861561"/>
                  <a:ext cx="791673" cy="207108"/>
                </a:xfrm>
                <a:prstGeom prst="rect">
                  <a:avLst/>
                </a:prstGeom>
                <a:blipFill>
                  <a:blip r:embed="rId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Éclair 15">
              <a:extLst>
                <a:ext uri="{FF2B5EF4-FFF2-40B4-BE49-F238E27FC236}">
                  <a16:creationId xmlns:a16="http://schemas.microsoft.com/office/drawing/2014/main" id="{1A263C18-08D2-2887-1A19-DBB6B37C6417}"/>
                </a:ext>
              </a:extLst>
            </p:cNvPr>
            <p:cNvSpPr/>
            <p:nvPr/>
          </p:nvSpPr>
          <p:spPr>
            <a:xfrm rot="1327775" flipH="1">
              <a:off x="2055490" y="3490676"/>
              <a:ext cx="250807" cy="26416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6E15FCC-5DE2-0018-1737-ABFDA1B64065}"/>
                    </a:ext>
                  </a:extLst>
                </p:cNvPr>
                <p:cNvSpPr txBox="1"/>
                <p:nvPr/>
              </p:nvSpPr>
              <p:spPr>
                <a:xfrm>
                  <a:off x="2568341" y="3081291"/>
                  <a:ext cx="791673" cy="20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6E15FCC-5DE2-0018-1737-ABFDA1B64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341" y="3081291"/>
                  <a:ext cx="791673" cy="207108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Éclair 17">
              <a:extLst>
                <a:ext uri="{FF2B5EF4-FFF2-40B4-BE49-F238E27FC236}">
                  <a16:creationId xmlns:a16="http://schemas.microsoft.com/office/drawing/2014/main" id="{2F533A15-672F-68D4-912F-86DEEEAB0B02}"/>
                </a:ext>
              </a:extLst>
            </p:cNvPr>
            <p:cNvSpPr/>
            <p:nvPr/>
          </p:nvSpPr>
          <p:spPr>
            <a:xfrm rot="14938548">
              <a:off x="3080983" y="2757172"/>
              <a:ext cx="286414" cy="291864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F7A04467-E683-F714-401A-331E3F7179A0}"/>
                </a:ext>
              </a:extLst>
            </p:cNvPr>
            <p:cNvSpPr/>
            <p:nvPr/>
          </p:nvSpPr>
          <p:spPr>
            <a:xfrm rot="17294146" flipH="1">
              <a:off x="1921323" y="2293800"/>
              <a:ext cx="250807" cy="26416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054F7DCC-1274-1E96-BEC7-298C729EEEE2}"/>
                    </a:ext>
                  </a:extLst>
                </p:cNvPr>
                <p:cNvSpPr txBox="1"/>
                <p:nvPr/>
              </p:nvSpPr>
              <p:spPr>
                <a:xfrm>
                  <a:off x="1964916" y="362129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054F7DCC-1274-1E96-BEC7-298C729EE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916" y="3621298"/>
                  <a:ext cx="791673" cy="208262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7671CE80-EF2C-F867-9897-DA3F3ADC6C38}"/>
                    </a:ext>
                  </a:extLst>
                </p:cNvPr>
                <p:cNvSpPr txBox="1"/>
                <p:nvPr/>
              </p:nvSpPr>
              <p:spPr>
                <a:xfrm>
                  <a:off x="1964916" y="3349947"/>
                  <a:ext cx="1233422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7671CE80-EF2C-F867-9897-DA3F3ADC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916" y="3349947"/>
                  <a:ext cx="1233422" cy="20826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3300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3499EC8F-D515-F37B-B8D1-4556966B8BC3}"/>
              </a:ext>
            </a:extLst>
          </p:cNvPr>
          <p:cNvGrpSpPr/>
          <p:nvPr/>
        </p:nvGrpSpPr>
        <p:grpSpPr>
          <a:xfrm>
            <a:off x="1173243" y="2033654"/>
            <a:ext cx="3589178" cy="2873607"/>
            <a:chOff x="1173243" y="2033654"/>
            <a:chExt cx="3589178" cy="2873607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2A01A69-74E5-DC57-DC36-2DA0B63BEE01}"/>
                </a:ext>
              </a:extLst>
            </p:cNvPr>
            <p:cNvSpPr/>
            <p:nvPr/>
          </p:nvSpPr>
          <p:spPr>
            <a:xfrm>
              <a:off x="1799172" y="250861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D7D275FB-751C-F33F-20A7-9FE323CA8AD9}"/>
                </a:ext>
              </a:extLst>
            </p:cNvPr>
            <p:cNvGrpSpPr/>
            <p:nvPr/>
          </p:nvGrpSpPr>
          <p:grpSpPr>
            <a:xfrm>
              <a:off x="1574855" y="3838826"/>
              <a:ext cx="432048" cy="288031"/>
              <a:chOff x="2286259" y="3513708"/>
              <a:chExt cx="432048" cy="288031"/>
            </a:xfrm>
          </p:grpSpPr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E342B187-3607-9FCD-FA50-CAE9D07545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22B61282-3F40-C2CF-67E6-8120D2672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DA22FA3A-E36D-2D1E-AEEE-12EE9E4EF8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AFC54863-3DD2-93F3-8F1B-B428B251D81E}"/>
                    </a:ext>
                  </a:extLst>
                </p:cNvPr>
                <p:cNvSpPr txBox="1"/>
                <p:nvPr/>
              </p:nvSpPr>
              <p:spPr>
                <a:xfrm>
                  <a:off x="1173243" y="2886480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AFC54863-3DD2-93F3-8F1B-B428B251D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243" y="2886480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667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44471AF-3E75-7A54-3FFE-E8E64E08E509}"/>
                </a:ext>
              </a:extLst>
            </p:cNvPr>
            <p:cNvSpPr/>
            <p:nvPr/>
          </p:nvSpPr>
          <p:spPr>
            <a:xfrm>
              <a:off x="2090792" y="264629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08F9735C-C6C8-BCCE-B007-BF09E65FF51A}"/>
                </a:ext>
              </a:extLst>
            </p:cNvPr>
            <p:cNvSpPr/>
            <p:nvPr/>
          </p:nvSpPr>
          <p:spPr>
            <a:xfrm>
              <a:off x="3235113" y="243714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1F992F9-D6DD-0A86-5F13-8F68B48F4E1A}"/>
                </a:ext>
              </a:extLst>
            </p:cNvPr>
            <p:cNvSpPr/>
            <p:nvPr/>
          </p:nvSpPr>
          <p:spPr>
            <a:xfrm>
              <a:off x="1646879" y="355082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782DED7-A79E-649B-533B-D5276404A99D}"/>
                    </a:ext>
                  </a:extLst>
                </p:cNvPr>
                <p:cNvSpPr txBox="1"/>
                <p:nvPr/>
              </p:nvSpPr>
              <p:spPr>
                <a:xfrm>
                  <a:off x="2348190" y="2049289"/>
                  <a:ext cx="88692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782DED7-A79E-649B-533B-D5276404A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190" y="2049289"/>
                  <a:ext cx="886923" cy="390492"/>
                </a:xfrm>
                <a:prstGeom prst="rect">
                  <a:avLst/>
                </a:prstGeom>
                <a:blipFill>
                  <a:blip r:embed="rId3"/>
                  <a:stretch>
                    <a:fillRect l="-685" t="-12500" r="-4795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Éclair 1">
              <a:extLst>
                <a:ext uri="{FF2B5EF4-FFF2-40B4-BE49-F238E27FC236}">
                  <a16:creationId xmlns:a16="http://schemas.microsoft.com/office/drawing/2014/main" id="{D7BACEFC-B40A-B26A-4042-1317B398BB01}"/>
                </a:ext>
              </a:extLst>
            </p:cNvPr>
            <p:cNvSpPr/>
            <p:nvPr/>
          </p:nvSpPr>
          <p:spPr>
            <a:xfrm rot="15567551" flipV="1">
              <a:off x="2444518" y="2843344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92A9124-4A4E-A9D8-2B96-E6AFF919E0CC}"/>
                </a:ext>
              </a:extLst>
            </p:cNvPr>
            <p:cNvSpPr txBox="1"/>
            <p:nvPr/>
          </p:nvSpPr>
          <p:spPr>
            <a:xfrm>
              <a:off x="3970748" y="287959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4" name="Éclair 3">
              <a:extLst>
                <a:ext uri="{FF2B5EF4-FFF2-40B4-BE49-F238E27FC236}">
                  <a16:creationId xmlns:a16="http://schemas.microsoft.com/office/drawing/2014/main" id="{305DF9E1-AEEA-B50E-F6F2-39DDB3FC2CC1}"/>
                </a:ext>
              </a:extLst>
            </p:cNvPr>
            <p:cNvSpPr/>
            <p:nvPr/>
          </p:nvSpPr>
          <p:spPr>
            <a:xfrm rot="10250155">
              <a:off x="3594332" y="2606676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1EEC962-D452-88BC-D562-97A7D826D02E}"/>
                </a:ext>
              </a:extLst>
            </p:cNvPr>
            <p:cNvSpPr txBox="1"/>
            <p:nvPr/>
          </p:nvSpPr>
          <p:spPr>
            <a:xfrm>
              <a:off x="1486197" y="2033654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" name="Éclair 5">
              <a:extLst>
                <a:ext uri="{FF2B5EF4-FFF2-40B4-BE49-F238E27FC236}">
                  <a16:creationId xmlns:a16="http://schemas.microsoft.com/office/drawing/2014/main" id="{2A7D029D-FD5F-2682-D221-91A1CFD370F1}"/>
                </a:ext>
              </a:extLst>
            </p:cNvPr>
            <p:cNvSpPr/>
            <p:nvPr/>
          </p:nvSpPr>
          <p:spPr>
            <a:xfrm rot="12494437">
              <a:off x="2263425" y="3015507"/>
              <a:ext cx="286414" cy="291864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65AF3EDD-3F7B-3792-68DB-995D3DFBD13D}"/>
                    </a:ext>
                  </a:extLst>
                </p:cNvPr>
                <p:cNvSpPr txBox="1"/>
                <p:nvPr/>
              </p:nvSpPr>
              <p:spPr>
                <a:xfrm>
                  <a:off x="3028144" y="2861561"/>
                  <a:ext cx="791673" cy="20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65AF3EDD-3F7B-3792-68DB-995D3DFBD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144" y="2861561"/>
                  <a:ext cx="791673" cy="207108"/>
                </a:xfrm>
                <a:prstGeom prst="rect">
                  <a:avLst/>
                </a:prstGeom>
                <a:blipFill>
                  <a:blip r:embed="rId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Éclair 7">
              <a:extLst>
                <a:ext uri="{FF2B5EF4-FFF2-40B4-BE49-F238E27FC236}">
                  <a16:creationId xmlns:a16="http://schemas.microsoft.com/office/drawing/2014/main" id="{2FC1775E-AB05-37CF-0737-7AD624B294CE}"/>
                </a:ext>
              </a:extLst>
            </p:cNvPr>
            <p:cNvSpPr/>
            <p:nvPr/>
          </p:nvSpPr>
          <p:spPr>
            <a:xfrm rot="1327775" flipH="1">
              <a:off x="2055490" y="3490676"/>
              <a:ext cx="250807" cy="26416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CA63CB4-3057-9269-DE87-3901B5D7E311}"/>
                    </a:ext>
                  </a:extLst>
                </p:cNvPr>
                <p:cNvSpPr txBox="1"/>
                <p:nvPr/>
              </p:nvSpPr>
              <p:spPr>
                <a:xfrm>
                  <a:off x="2568341" y="3081291"/>
                  <a:ext cx="791673" cy="20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CA63CB4-3057-9269-DE87-3901B5D7E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341" y="3081291"/>
                  <a:ext cx="791673" cy="207108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Éclair 9">
              <a:extLst>
                <a:ext uri="{FF2B5EF4-FFF2-40B4-BE49-F238E27FC236}">
                  <a16:creationId xmlns:a16="http://schemas.microsoft.com/office/drawing/2014/main" id="{D1ABD923-B0CB-C41C-744A-2C09389A5D98}"/>
                </a:ext>
              </a:extLst>
            </p:cNvPr>
            <p:cNvSpPr/>
            <p:nvPr/>
          </p:nvSpPr>
          <p:spPr>
            <a:xfrm rot="14938548">
              <a:off x="3080983" y="2757172"/>
              <a:ext cx="286414" cy="291864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Éclair 10">
              <a:extLst>
                <a:ext uri="{FF2B5EF4-FFF2-40B4-BE49-F238E27FC236}">
                  <a16:creationId xmlns:a16="http://schemas.microsoft.com/office/drawing/2014/main" id="{8E643604-A816-927E-DCD3-8BFD7A855C43}"/>
                </a:ext>
              </a:extLst>
            </p:cNvPr>
            <p:cNvSpPr/>
            <p:nvPr/>
          </p:nvSpPr>
          <p:spPr>
            <a:xfrm rot="17294146" flipH="1">
              <a:off x="1921323" y="2293800"/>
              <a:ext cx="250807" cy="26416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D20CBF40-5F5F-0237-EEAA-FEF3BAB93E78}"/>
                    </a:ext>
                  </a:extLst>
                </p:cNvPr>
                <p:cNvSpPr txBox="1"/>
                <p:nvPr/>
              </p:nvSpPr>
              <p:spPr>
                <a:xfrm>
                  <a:off x="1964916" y="362129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D20CBF40-5F5F-0237-EEAA-FEF3BAB93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916" y="3621298"/>
                  <a:ext cx="791673" cy="208262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1FF76FB-F460-CE07-E948-EE98A3553DDB}"/>
                    </a:ext>
                  </a:extLst>
                </p:cNvPr>
                <p:cNvSpPr txBox="1"/>
                <p:nvPr/>
              </p:nvSpPr>
              <p:spPr>
                <a:xfrm>
                  <a:off x="1964916" y="3349947"/>
                  <a:ext cx="1233422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1FF76FB-F460-CE07-E948-EE98A3553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916" y="3349947"/>
                  <a:ext cx="1233422" cy="20826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8DBDA9F-5083-6A2D-AD37-9419641DD91C}"/>
              </a:ext>
            </a:extLst>
          </p:cNvPr>
          <p:cNvGrpSpPr/>
          <p:nvPr/>
        </p:nvGrpSpPr>
        <p:grpSpPr>
          <a:xfrm>
            <a:off x="4913352" y="2048846"/>
            <a:ext cx="2348606" cy="2263951"/>
            <a:chOff x="2270102" y="1721608"/>
            <a:chExt cx="2348606" cy="2263951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084B2BED-B323-FF56-982A-75EE4C32A3C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EB990BB-4E90-9233-EF7F-5477A2FA4703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6F31A38-DF25-662F-2270-28B42E03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0581FCA3-FD25-E739-2C22-693EA8282C7A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0581FCA3-FD25-E739-2C22-693EA8282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0EF4C03-A243-07C3-76A9-D0C4334DC7E2}"/>
                    </a:ext>
                  </a:extLst>
                </p:cNvPr>
                <p:cNvSpPr txBox="1"/>
                <p:nvPr/>
              </p:nvSpPr>
              <p:spPr>
                <a:xfrm>
                  <a:off x="3851106" y="2328505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0EF4C03-A243-07C3-76A9-D0C4334DC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106" y="2328505"/>
                  <a:ext cx="14035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8CD4600-ECD9-A670-2A1C-A0EF97B6AC9F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2286F01B-6191-94E8-E947-2AAF788C4D43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0528CAC0-BC80-DB3B-98B3-FE3C3D8A0D00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A6508533-A16A-6717-7ACE-185EC778889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F912FD9B-C925-D4FF-E5AC-7F7CECCBF5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B1B3F7B-9F8D-B642-5F2F-6A0E03CCA649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B1B3F7B-9F8D-B642-5F2F-6A0E03CCA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0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5385E898-D2F8-D5BF-2CA9-4E2AF88305DF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5385E898-D2F8-D5BF-2CA9-4E2AF8830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0F1C5D4-4CFC-A0A4-32C5-F21403646056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0F1C5D4-4CFC-A0A4-32C5-F2140364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5CA2609-42AB-24A9-304F-45EBEF1C8BC1}"/>
                </a:ext>
              </a:extLst>
            </p:cNvPr>
            <p:cNvSpPr/>
            <p:nvPr/>
          </p:nvSpPr>
          <p:spPr>
            <a:xfrm>
              <a:off x="3481457" y="2475864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DD8AF52-3FFC-F1EA-11B5-4D7755FEAC9F}"/>
                </a:ext>
              </a:extLst>
            </p:cNvPr>
            <p:cNvGrpSpPr/>
            <p:nvPr/>
          </p:nvGrpSpPr>
          <p:grpSpPr>
            <a:xfrm rot="19800000">
              <a:off x="2329275" y="2699360"/>
              <a:ext cx="2289433" cy="255270"/>
              <a:chOff x="2392212" y="1289979"/>
              <a:chExt cx="2289433" cy="25527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609D7D1-1380-DCBE-EBAA-48641F3E4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CE7C1557-B629-61DE-BC88-EAD7173FE599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95F13E9F-9762-1A55-6519-DE64012B0F3A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1C67847-D595-EA50-2970-212D2D76A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558494CF-30AA-F8A2-41FC-FAB5206FB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71465AA9-5084-F59D-9E72-0E8EC8378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26C0AB9-CE9F-67D5-6AE9-E89DF203CC51}"/>
                  </a:ext>
                </a:extLst>
              </p:cNvPr>
              <p:cNvSpPr/>
              <p:nvPr/>
            </p:nvSpPr>
            <p:spPr>
              <a:xfrm rot="1865633"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94E59DF-62ED-9312-3A29-1B41D2CF0A7F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774F203-FE12-88DB-C400-C202359801C5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444519D-DB92-A31F-3381-740157340158}"/>
                    </a:ext>
                  </a:extLst>
                </p:cNvPr>
                <p:cNvSpPr txBox="1"/>
                <p:nvPr/>
              </p:nvSpPr>
              <p:spPr>
                <a:xfrm>
                  <a:off x="3245004" y="3171773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444519D-DB92-A31F-3381-740157340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004" y="3171773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05_TR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00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01_T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24AF7A-F2A8-2328-D9B4-A32C7BD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07_RR3D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C10D3E-D214-2F49-2493-BF79E9B4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21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7911AB8-8054-98B5-C66C-2FAC268CFADA}"/>
              </a:ext>
            </a:extLst>
          </p:cNvPr>
          <p:cNvGrpSpPr/>
          <p:nvPr/>
        </p:nvGrpSpPr>
        <p:grpSpPr>
          <a:xfrm>
            <a:off x="2270102" y="1663034"/>
            <a:ext cx="2348607" cy="2322525"/>
            <a:chOff x="2270102" y="1663034"/>
            <a:chExt cx="2348607" cy="2322525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6EE5879-8234-420F-B0FE-036CD0F26D42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3129811" y="2249764"/>
              <a:ext cx="943354" cy="948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21212" r="-6061" b="-108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4111639" y="274834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 rot="19800000">
              <a:off x="2329276" y="2699357"/>
              <a:ext cx="2289433" cy="255270"/>
              <a:chOff x="2392212" y="1289979"/>
              <a:chExt cx="2289433" cy="255270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51067307-3AC0-44DD-93C7-A53C3C134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E98645B3-BACB-48BA-AE90-9E0B8F9BA96E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F0F8AB44-EFB4-4904-BF97-74E3E708790D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7AE58210-F866-4EDA-9152-6256761A3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AC6C3CFD-AD5A-4204-9286-0439771A8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04896978-45D6-44F7-89C8-2F877AA79C09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471743" y="2658666"/>
              <a:ext cx="72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400AF99-8C9C-48DF-A956-C60E4C2435DD}"/>
                </a:ext>
              </a:extLst>
            </p:cNvPr>
            <p:cNvSpPr/>
            <p:nvPr/>
          </p:nvSpPr>
          <p:spPr>
            <a:xfrm rot="65633">
              <a:off x="3561742" y="22568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4EC72E9C-4080-4850-9EF8-FDF31241AA92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344766" y="289809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2940739" y="3130862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1F31DDF-C506-47E2-8F63-918E4A2B0E28}"/>
                </a:ext>
              </a:extLst>
            </p:cNvPr>
            <p:cNvSpPr/>
            <p:nvPr/>
          </p:nvSpPr>
          <p:spPr>
            <a:xfrm rot="65633">
              <a:off x="3934517" y="2911420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>
                  <a:extLst>
                    <a:ext uri="{FF2B5EF4-FFF2-40B4-BE49-F238E27FC236}">
                      <a16:creationId xmlns:a16="http://schemas.microsoft.com/office/drawing/2014/main" id="{3E996E32-9F07-4A9C-BACB-64B2B0A63253}"/>
                    </a:ext>
                  </a:extLst>
                </p:cNvPr>
                <p:cNvSpPr txBox="1"/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0" name="ZoneTexte 89">
                  <a:extLst>
                    <a:ext uri="{FF2B5EF4-FFF2-40B4-BE49-F238E27FC236}">
                      <a16:creationId xmlns:a16="http://schemas.microsoft.com/office/drawing/2014/main" id="{3E996E32-9F07-4A9C-BACB-64B2B0A63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blipFill>
                  <a:blip r:embed="rId2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EE0FB1E-14E5-4B84-BB6E-7E1BA81AE674}"/>
                    </a:ext>
                  </a:extLst>
                </p:cNvPr>
                <p:cNvSpPr txBox="1"/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EE0FB1E-14E5-4B84-BB6E-7E1BA81AE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585B108-623B-590A-C308-E508496221DF}"/>
              </a:ext>
            </a:extLst>
          </p:cNvPr>
          <p:cNvGrpSpPr/>
          <p:nvPr/>
        </p:nvGrpSpPr>
        <p:grpSpPr>
          <a:xfrm>
            <a:off x="4868707" y="1080326"/>
            <a:ext cx="3648852" cy="2895465"/>
            <a:chOff x="4868707" y="1080326"/>
            <a:chExt cx="3648852" cy="289546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EFEDFE4-46D4-4374-8297-DA268D061B64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B61CF39-C7AF-4424-B268-359592FD7028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40107FB8-E64F-41A8-BC1C-ED3B0FA235A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B39B28FE-1E6A-4EE9-B41D-243E4F857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0B90735E-8350-40B5-9B9D-41A1AC7D2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F3D9DBA-8A16-4918-9335-A4E68FB880D2}"/>
                    </a:ext>
                  </a:extLst>
                </p:cNvPr>
                <p:cNvSpPr txBox="1"/>
                <p:nvPr/>
              </p:nvSpPr>
              <p:spPr>
                <a:xfrm>
                  <a:off x="4868707" y="1920903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F3D9DBA-8A16-4918-9335-A4E68FB88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07" y="1920903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846" t="-10526" r="-84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8FCFA7B-41E6-4D5C-9970-E5D955748E36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073DF14-3F8E-4F5A-B6D7-6B5F9E1CDA0A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7E60382-D469-4E46-A370-756F124EEA38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40A695E-2794-48FD-B6C1-AFDDCD277578}"/>
                    </a:ext>
                  </a:extLst>
                </p:cNvPr>
                <p:cNvSpPr txBox="1"/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40A695E-2794-48FD-B6C1-AFDDCD277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blipFill>
                  <a:blip r:embed="rId3"/>
                  <a:stretch>
                    <a:fillRect l="-3876" t="-11940" r="-9302" b="-29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31B2668-E529-4459-A834-88468EC3DBCC}"/>
                </a:ext>
              </a:extLst>
            </p:cNvPr>
            <p:cNvSpPr txBox="1"/>
            <p:nvPr/>
          </p:nvSpPr>
          <p:spPr>
            <a:xfrm>
              <a:off x="6540892" y="247565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92AB567-1903-4289-8025-2AF11B1BA6A7}"/>
                </a:ext>
              </a:extLst>
            </p:cNvPr>
            <p:cNvSpPr txBox="1"/>
            <p:nvPr/>
          </p:nvSpPr>
          <p:spPr>
            <a:xfrm>
              <a:off x="7725886" y="20548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7EC36D85-9FDD-4777-8BFF-CC5977F0EF3B}"/>
                    </a:ext>
                  </a:extLst>
                </p:cNvPr>
                <p:cNvSpPr txBox="1"/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7EC36D85-9FDD-4777-8BFF-CC5977F0E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blipFill>
                  <a:blip r:embed="rId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EB61023-A1DD-4C21-BA24-A9349986167F}"/>
                    </a:ext>
                  </a:extLst>
                </p:cNvPr>
                <p:cNvSpPr txBox="1"/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EB61023-A1DD-4C21-BA24-A93499861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blipFill>
                  <a:blip r:embed="rId5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89B05AB-DD49-4809-ACA6-AA5A8B8BEFE1}"/>
                    </a:ext>
                  </a:extLst>
                </p:cNvPr>
                <p:cNvSpPr txBox="1"/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89B05AB-DD49-4809-ACA6-AA5A8B8BE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blipFill>
                  <a:blip r:embed="rId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59F3F94-8A0C-4643-824E-2E98B0AC0C73}"/>
                    </a:ext>
                  </a:extLst>
                </p:cNvPr>
                <p:cNvSpPr txBox="1"/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59F3F94-8A0C-4643-824E-2E98B0AC0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necteur : en arc 2">
              <a:extLst>
                <a:ext uri="{FF2B5EF4-FFF2-40B4-BE49-F238E27FC236}">
                  <a16:creationId xmlns:a16="http://schemas.microsoft.com/office/drawing/2014/main" id="{4A632478-07AA-4429-86F2-2AAB4550E08B}"/>
                </a:ext>
              </a:extLst>
            </p:cNvPr>
            <p:cNvCxnSpPr>
              <a:cxnSpLocks/>
              <a:stCxn id="34" idx="1"/>
              <a:endCxn id="16" idx="6"/>
            </p:cNvCxnSpPr>
            <p:nvPr/>
          </p:nvCxnSpPr>
          <p:spPr>
            <a:xfrm rot="10800000">
              <a:off x="7384322" y="1649679"/>
              <a:ext cx="341565" cy="4974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rc 30">
              <a:extLst>
                <a:ext uri="{FF2B5EF4-FFF2-40B4-BE49-F238E27FC236}">
                  <a16:creationId xmlns:a16="http://schemas.microsoft.com/office/drawing/2014/main" id="{EB06F324-683E-4348-91B0-7780E16D1C5A}"/>
                </a:ext>
              </a:extLst>
            </p:cNvPr>
            <p:cNvCxnSpPr>
              <a:cxnSpLocks/>
              <a:stCxn id="24" idx="1"/>
              <a:endCxn id="10" idx="6"/>
            </p:cNvCxnSpPr>
            <p:nvPr/>
          </p:nvCxnSpPr>
          <p:spPr>
            <a:xfrm rot="10800000">
              <a:off x="6240000" y="1858825"/>
              <a:ext cx="205222" cy="27692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 : en arc 38">
              <a:extLst>
                <a:ext uri="{FF2B5EF4-FFF2-40B4-BE49-F238E27FC236}">
                  <a16:creationId xmlns:a16="http://schemas.microsoft.com/office/drawing/2014/main" id="{5D291DFC-3928-46FA-B4E9-4744F3D43D55}"/>
                </a:ext>
              </a:extLst>
            </p:cNvPr>
            <p:cNvCxnSpPr>
              <a:cxnSpLocks/>
              <a:stCxn id="26" idx="0"/>
              <a:endCxn id="16" idx="3"/>
            </p:cNvCxnSpPr>
            <p:nvPr/>
          </p:nvCxnSpPr>
          <p:spPr>
            <a:xfrm rot="5400000" flipH="1" flipV="1">
              <a:off x="6947015" y="1820683"/>
              <a:ext cx="260664" cy="1223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 : en arc 40">
              <a:extLst>
                <a:ext uri="{FF2B5EF4-FFF2-40B4-BE49-F238E27FC236}">
                  <a16:creationId xmlns:a16="http://schemas.microsoft.com/office/drawing/2014/main" id="{3D479FDE-65DA-4FBD-878C-DCCBC6F93D1B}"/>
                </a:ext>
              </a:extLst>
            </p:cNvPr>
            <p:cNvCxnSpPr>
              <a:cxnSpLocks/>
              <a:stCxn id="32" idx="1"/>
              <a:endCxn id="10" idx="5"/>
            </p:cNvCxnSpPr>
            <p:nvPr/>
          </p:nvCxnSpPr>
          <p:spPr>
            <a:xfrm rot="10800000">
              <a:off x="6197824" y="1960649"/>
              <a:ext cx="343069" cy="607335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 : en arc 45">
              <a:extLst>
                <a:ext uri="{FF2B5EF4-FFF2-40B4-BE49-F238E27FC236}">
                  <a16:creationId xmlns:a16="http://schemas.microsoft.com/office/drawing/2014/main" id="{EC1FB117-CF63-47F9-BD99-1E12912F22FC}"/>
                </a:ext>
              </a:extLst>
            </p:cNvPr>
            <p:cNvCxnSpPr>
              <a:cxnSpLocks/>
              <a:stCxn id="36" idx="0"/>
              <a:endCxn id="10" idx="4"/>
            </p:cNvCxnSpPr>
            <p:nvPr/>
          </p:nvCxnSpPr>
          <p:spPr>
            <a:xfrm rot="16200000" flipV="1">
              <a:off x="5942173" y="2156653"/>
              <a:ext cx="357933" cy="502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 : en arc 49">
              <a:extLst>
                <a:ext uri="{FF2B5EF4-FFF2-40B4-BE49-F238E27FC236}">
                  <a16:creationId xmlns:a16="http://schemas.microsoft.com/office/drawing/2014/main" id="{DB1D2CFF-A09D-446F-B68A-146A5D0289EA}"/>
                </a:ext>
              </a:extLst>
            </p:cNvPr>
            <p:cNvCxnSpPr>
              <a:cxnSpLocks/>
              <a:stCxn id="38" idx="1"/>
              <a:endCxn id="9" idx="6"/>
            </p:cNvCxnSpPr>
            <p:nvPr/>
          </p:nvCxnSpPr>
          <p:spPr>
            <a:xfrm rot="10800000" flipV="1">
              <a:off x="5796087" y="2710574"/>
              <a:ext cx="133304" cy="527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292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54D1856-8690-3D36-AA80-75678A229BC9}"/>
              </a:ext>
            </a:extLst>
          </p:cNvPr>
          <p:cNvGrpSpPr/>
          <p:nvPr/>
        </p:nvGrpSpPr>
        <p:grpSpPr>
          <a:xfrm>
            <a:off x="5294009" y="1452466"/>
            <a:ext cx="3648852" cy="2895465"/>
            <a:chOff x="4868707" y="1080326"/>
            <a:chExt cx="3648852" cy="2895465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7E7B8BFF-E748-95A7-79E4-A334A5EC024B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C249003C-35FD-91B1-7DCE-CD10AE7194FD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DD21CC36-1051-04F3-C84F-CB538C350DF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7402497-28AB-8D6B-D47C-8C10283E6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3888486E-9120-D127-C488-DA3FEF789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7CADF2A-0E1E-59C1-D978-3445FA224C9B}"/>
                    </a:ext>
                  </a:extLst>
                </p:cNvPr>
                <p:cNvSpPr txBox="1"/>
                <p:nvPr/>
              </p:nvSpPr>
              <p:spPr>
                <a:xfrm>
                  <a:off x="4868707" y="1920903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7CADF2A-0E1E-59C1-D978-3445FA224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07" y="1920903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526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543EA0-7EF8-5D9A-0396-EFA243EC6636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707DFBC-A5C2-2AEC-7348-F837776AB5CA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4E505E7-4497-DA57-F953-AF75B24CD487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619AB7F3-CC6D-63E3-9FD7-9A8B2323449F}"/>
                    </a:ext>
                  </a:extLst>
                </p:cNvPr>
                <p:cNvSpPr txBox="1"/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619AB7F3-CC6D-63E3-9FD7-9A8B23234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blipFill>
                  <a:blip r:embed="rId3"/>
                  <a:stretch>
                    <a:fillRect l="-3077" t="-11940" r="-9231" b="-29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2D531A-376D-A5E0-7807-FD742A44BE5D}"/>
                </a:ext>
              </a:extLst>
            </p:cNvPr>
            <p:cNvSpPr txBox="1"/>
            <p:nvPr/>
          </p:nvSpPr>
          <p:spPr>
            <a:xfrm>
              <a:off x="6540892" y="247565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DEA982C-2D0E-5CD1-12A4-44F1BA8BA1EF}"/>
                </a:ext>
              </a:extLst>
            </p:cNvPr>
            <p:cNvSpPr txBox="1"/>
            <p:nvPr/>
          </p:nvSpPr>
          <p:spPr>
            <a:xfrm>
              <a:off x="7725886" y="20548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DC9D83D-A10E-FA4A-D8ED-F9923288E19E}"/>
                    </a:ext>
                  </a:extLst>
                </p:cNvPr>
                <p:cNvSpPr txBox="1"/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DC9D83D-A10E-FA4A-D8ED-F9923288E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blipFill>
                  <a:blip r:embed="rId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3ACDE63-E392-EF7B-7645-6192279C5A58}"/>
                    </a:ext>
                  </a:extLst>
                </p:cNvPr>
                <p:cNvSpPr txBox="1"/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3ACDE63-E392-EF7B-7645-6192279C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blipFill>
                  <a:blip r:embed="rId5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1B95FCE-496F-D2AE-DE2D-15D2DE56CFCF}"/>
                    </a:ext>
                  </a:extLst>
                </p:cNvPr>
                <p:cNvSpPr txBox="1"/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1B95FCE-496F-D2AE-DE2D-15D2DE56C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blipFill>
                  <a:blip r:embed="rId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91542884-13A2-ACE0-408E-527489C053E5}"/>
                    </a:ext>
                  </a:extLst>
                </p:cNvPr>
                <p:cNvSpPr txBox="1"/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91542884-13A2-ACE0-408E-527489C05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B0D76C21-5F32-1B41-3E73-CF4155003DB7}"/>
                </a:ext>
              </a:extLst>
            </p:cNvPr>
            <p:cNvCxnSpPr>
              <a:cxnSpLocks/>
              <a:stCxn id="13" idx="1"/>
              <a:endCxn id="9" idx="6"/>
            </p:cNvCxnSpPr>
            <p:nvPr/>
          </p:nvCxnSpPr>
          <p:spPr>
            <a:xfrm rot="10800000">
              <a:off x="7384322" y="1649679"/>
              <a:ext cx="341565" cy="4974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F897E7D6-DCA4-F5D0-C770-5BB699CE4381}"/>
                </a:ext>
              </a:extLst>
            </p:cNvPr>
            <p:cNvCxnSpPr>
              <a:cxnSpLocks/>
              <a:stCxn id="16" idx="1"/>
              <a:endCxn id="8" idx="6"/>
            </p:cNvCxnSpPr>
            <p:nvPr/>
          </p:nvCxnSpPr>
          <p:spPr>
            <a:xfrm rot="10800000">
              <a:off x="6240000" y="1858825"/>
              <a:ext cx="205222" cy="27692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 : en arc 19">
              <a:extLst>
                <a:ext uri="{FF2B5EF4-FFF2-40B4-BE49-F238E27FC236}">
                  <a16:creationId xmlns:a16="http://schemas.microsoft.com/office/drawing/2014/main" id="{A5C3FBBA-001A-56EC-5FED-8CA5A4AB10CD}"/>
                </a:ext>
              </a:extLst>
            </p:cNvPr>
            <p:cNvCxnSpPr>
              <a:cxnSpLocks/>
              <a:stCxn id="17" idx="0"/>
              <a:endCxn id="9" idx="3"/>
            </p:cNvCxnSpPr>
            <p:nvPr/>
          </p:nvCxnSpPr>
          <p:spPr>
            <a:xfrm rot="5400000" flipH="1" flipV="1">
              <a:off x="6947015" y="1820683"/>
              <a:ext cx="260664" cy="1223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rc 20">
              <a:extLst>
                <a:ext uri="{FF2B5EF4-FFF2-40B4-BE49-F238E27FC236}">
                  <a16:creationId xmlns:a16="http://schemas.microsoft.com/office/drawing/2014/main" id="{4D24010C-C4DF-B22B-EE93-960EC0B5FFDF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rot="10800000">
              <a:off x="6197824" y="1960649"/>
              <a:ext cx="343069" cy="607335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rc 21">
              <a:extLst>
                <a:ext uri="{FF2B5EF4-FFF2-40B4-BE49-F238E27FC236}">
                  <a16:creationId xmlns:a16="http://schemas.microsoft.com/office/drawing/2014/main" id="{2DEA6867-5C08-D8FB-B58C-E818D90BD1AC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rot="16200000" flipV="1">
              <a:off x="5942173" y="2156653"/>
              <a:ext cx="357933" cy="502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 : en arc 22">
              <a:extLst>
                <a:ext uri="{FF2B5EF4-FFF2-40B4-BE49-F238E27FC236}">
                  <a16:creationId xmlns:a16="http://schemas.microsoft.com/office/drawing/2014/main" id="{9119C611-A733-3BCE-B71A-052BCADD4AFA}"/>
                </a:ext>
              </a:extLst>
            </p:cNvPr>
            <p:cNvCxnSpPr>
              <a:cxnSpLocks/>
              <a:stCxn id="15" idx="1"/>
              <a:endCxn id="10" idx="6"/>
            </p:cNvCxnSpPr>
            <p:nvPr/>
          </p:nvCxnSpPr>
          <p:spPr>
            <a:xfrm rot="10800000" flipV="1">
              <a:off x="5796087" y="2710574"/>
              <a:ext cx="133304" cy="527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38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5471-C353-3CDA-498F-77829D57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90C74BE-E8C1-E19E-76A3-6A92CF3C2A7A}"/>
              </a:ext>
            </a:extLst>
          </p:cNvPr>
          <p:cNvGrpSpPr/>
          <p:nvPr/>
        </p:nvGrpSpPr>
        <p:grpSpPr>
          <a:xfrm>
            <a:off x="2274036" y="2152505"/>
            <a:ext cx="2348607" cy="2322525"/>
            <a:chOff x="2270102" y="1663034"/>
            <a:chExt cx="2348607" cy="2322525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461788A-50B2-BE51-6403-E6A2259FD081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3129811" y="2249764"/>
              <a:ext cx="943354" cy="948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7B6BFB21-BD8B-CF56-3D71-40923F18D3C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BE4816EA-2E88-9087-71A4-8A9B8682475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E32DE77-E5C0-F499-AF5E-0A7899E20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56F2DDE-A60F-B2F4-E00A-2C987A183A92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56F2DDE-A60F-B2F4-E00A-2C987A183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3FD9078-892F-6163-7A1E-D43EA8C90CE1}"/>
                    </a:ext>
                  </a:extLst>
                </p:cNvPr>
                <p:cNvSpPr txBox="1"/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3FD9078-892F-6163-7A1E-D43EA8C9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1E6013C-C15E-926C-7475-87FA827B00BF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4FFEB71-81DF-52BC-CA87-033F38DC503E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4D89942-26E5-9797-28F2-74B011FD833B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7C13376-510B-D545-EF66-C59D8D413A42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541C1DF6-9578-3D5D-48C9-52484105FF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0906245-051F-7D3C-DD2F-0BE16C79A26C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0906245-051F-7D3C-DD2F-0BE16C79A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DD3941F-FBC3-45EF-33D1-B9B85C68DE2C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DD3941F-FBC3-45EF-33D1-B9B85C68D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0BC7751-0226-FA09-0A6F-092D18FC18AB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0BC7751-0226-FA09-0A6F-092D18FC1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50B7086-57D2-48D8-833F-55CA3B2A6B52}"/>
                </a:ext>
              </a:extLst>
            </p:cNvPr>
            <p:cNvSpPr/>
            <p:nvPr/>
          </p:nvSpPr>
          <p:spPr>
            <a:xfrm>
              <a:off x="4111639" y="274834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5171C2C-74FB-843A-E33A-F414FFDB791C}"/>
                </a:ext>
              </a:extLst>
            </p:cNvPr>
            <p:cNvGrpSpPr/>
            <p:nvPr/>
          </p:nvGrpSpPr>
          <p:grpSpPr>
            <a:xfrm rot="19800000">
              <a:off x="2329276" y="2699357"/>
              <a:ext cx="2289433" cy="255270"/>
              <a:chOff x="2392212" y="1289979"/>
              <a:chExt cx="2289433" cy="255270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D8A034D0-CBCD-A305-EEC1-B0CFE456B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22370E9-AAB1-273A-7377-3B060F3D2AA5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92AE8C10-B84C-F642-CF2D-CEF5057386C1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2E35AB70-DBCC-171E-8217-D7DA52740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7A5C535F-8303-286A-3125-BFB4393DD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F8A803-85C3-9540-1D69-C8723F99AA4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E12B8BC6-A13E-E9A2-DAEB-DF56D52791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6F97321-E0ED-98D9-97DF-A82F40841C8A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678F061-E99E-1F3C-875F-63AA32D54D0F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471743" y="2658666"/>
              <a:ext cx="72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C142BAD-5B20-7E6E-E883-CDE187F7221D}"/>
                </a:ext>
              </a:extLst>
            </p:cNvPr>
            <p:cNvSpPr/>
            <p:nvPr/>
          </p:nvSpPr>
          <p:spPr>
            <a:xfrm rot="65633">
              <a:off x="3561742" y="22568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15B633D-47FB-3C30-992F-F831E5D1FA9B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344766" y="289809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8825EF1-5472-6CBF-0F99-D9D18789B034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2940739" y="3130862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AE56104-0085-4979-AE8A-3A1EF0386CD5}"/>
                </a:ext>
              </a:extLst>
            </p:cNvPr>
            <p:cNvSpPr/>
            <p:nvPr/>
          </p:nvSpPr>
          <p:spPr>
            <a:xfrm rot="65633">
              <a:off x="3934517" y="2911420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23FA910-EBE0-B9F5-1A69-0D1FEFA1330B}"/>
                    </a:ext>
                  </a:extLst>
                </p:cNvPr>
                <p:cNvSpPr txBox="1"/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23FA910-EBE0-B9F5-1A69-0D1FEFA13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B0EFE20-C85F-7AD5-E552-8295048E691B}"/>
                    </a:ext>
                  </a:extLst>
                </p:cNvPr>
                <p:cNvSpPr txBox="1"/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B0EFE20-C85F-7AD5-E552-8295048E6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9DFBA551-CB7E-4F40-AA19-6831F5AFCBC0}"/>
              </a:ext>
            </a:extLst>
          </p:cNvPr>
          <p:cNvGrpSpPr/>
          <p:nvPr/>
        </p:nvGrpSpPr>
        <p:grpSpPr>
          <a:xfrm>
            <a:off x="4820987" y="2165548"/>
            <a:ext cx="3436197" cy="2895465"/>
            <a:chOff x="5081362" y="1080326"/>
            <a:chExt cx="3436197" cy="289546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3765007-3EEB-BAC7-AB2D-0106EF683E3A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950C0D2-8917-FAB3-F6F2-0D497DB1F2CC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C8B723FA-CE03-2EAC-3BA7-A51C6986778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B9B6E56B-B64A-8C79-5112-32BD2B7B8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23B6AAE-8C91-A011-2D36-6412BAB2E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77B0A8A-CEFC-2AAB-FD5E-3ABD4CA9482F}"/>
                    </a:ext>
                  </a:extLst>
                </p:cNvPr>
                <p:cNvSpPr txBox="1"/>
                <p:nvPr/>
              </p:nvSpPr>
              <p:spPr>
                <a:xfrm>
                  <a:off x="5081362" y="1814580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77B0A8A-CEFC-2AAB-FD5E-3ABD4CA94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362" y="1814580"/>
                  <a:ext cx="791673" cy="461088"/>
                </a:xfrm>
                <a:prstGeom prst="rect">
                  <a:avLst/>
                </a:prstGeom>
                <a:blipFill>
                  <a:blip r:embed="rId9"/>
                  <a:stretch>
                    <a:fillRect l="-3846" t="-10667" r="-84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5C98C28-404A-B5F1-9939-247F0BDB72FB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C94FF9E-5EA4-1B8F-6118-711CB461FC02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F9EF2FF-0A5D-5557-DBE9-AE68AE162B9C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2B70800-3DA1-EC0C-8D7A-73B3E04D6325}"/>
                    </a:ext>
                  </a:extLst>
                </p:cNvPr>
                <p:cNvSpPr txBox="1"/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2B70800-3DA1-EC0C-8D7A-73B3E04D6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blipFill>
                  <a:blip r:embed="rId10"/>
                  <a:stretch>
                    <a:fillRect l="-3077" t="-11940" r="-8462" b="-29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C9BC084-01F0-5913-DEFD-CFA1EF82CE5A}"/>
                </a:ext>
              </a:extLst>
            </p:cNvPr>
            <p:cNvSpPr txBox="1"/>
            <p:nvPr/>
          </p:nvSpPr>
          <p:spPr>
            <a:xfrm>
              <a:off x="6540892" y="247565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2617EBC-2B66-0DE5-64C4-50B28065D6E6}"/>
                </a:ext>
              </a:extLst>
            </p:cNvPr>
            <p:cNvSpPr txBox="1"/>
            <p:nvPr/>
          </p:nvSpPr>
          <p:spPr>
            <a:xfrm>
              <a:off x="7725886" y="20548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83BD668-E955-7964-66AA-9B810274C5C6}"/>
                    </a:ext>
                  </a:extLst>
                </p:cNvPr>
                <p:cNvSpPr txBox="1"/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83BD668-E955-7964-66AA-9B810274C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blipFill>
                  <a:blip r:embed="rId11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B0D3C99-500C-DA60-8E25-05CB4B966A33}"/>
                    </a:ext>
                  </a:extLst>
                </p:cNvPr>
                <p:cNvSpPr txBox="1"/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B0D3C99-500C-DA60-8E25-05CB4B966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36A1931-1966-2AE1-345B-BB7B553DD63F}"/>
                    </a:ext>
                  </a:extLst>
                </p:cNvPr>
                <p:cNvSpPr txBox="1"/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36A1931-1966-2AE1-345B-BB7B553DD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blipFill>
                  <a:blip r:embed="rId13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AA89988-7FC8-EFDD-D950-DBA1BBBB25B5}"/>
                    </a:ext>
                  </a:extLst>
                </p:cNvPr>
                <p:cNvSpPr txBox="1"/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AA89988-7FC8-EFDD-D950-DBA1BBBB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blipFill>
                  <a:blip r:embed="rId1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 : en arc 49">
              <a:extLst>
                <a:ext uri="{FF2B5EF4-FFF2-40B4-BE49-F238E27FC236}">
                  <a16:creationId xmlns:a16="http://schemas.microsoft.com/office/drawing/2014/main" id="{A2B31574-1DDB-4B8F-B5CC-05BDE05AFC7B}"/>
                </a:ext>
              </a:extLst>
            </p:cNvPr>
            <p:cNvCxnSpPr>
              <a:cxnSpLocks/>
              <a:stCxn id="45" idx="1"/>
              <a:endCxn id="41" idx="6"/>
            </p:cNvCxnSpPr>
            <p:nvPr/>
          </p:nvCxnSpPr>
          <p:spPr>
            <a:xfrm rot="10800000">
              <a:off x="7384322" y="1649679"/>
              <a:ext cx="341565" cy="4974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 : en arc 50">
              <a:extLst>
                <a:ext uri="{FF2B5EF4-FFF2-40B4-BE49-F238E27FC236}">
                  <a16:creationId xmlns:a16="http://schemas.microsoft.com/office/drawing/2014/main" id="{3F81A54D-AC22-60BE-0736-9321941C3556}"/>
                </a:ext>
              </a:extLst>
            </p:cNvPr>
            <p:cNvCxnSpPr>
              <a:cxnSpLocks/>
              <a:stCxn id="48" idx="1"/>
              <a:endCxn id="40" idx="6"/>
            </p:cNvCxnSpPr>
            <p:nvPr/>
          </p:nvCxnSpPr>
          <p:spPr>
            <a:xfrm rot="10800000">
              <a:off x="6240000" y="1858825"/>
              <a:ext cx="205222" cy="27692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 : en arc 51">
              <a:extLst>
                <a:ext uri="{FF2B5EF4-FFF2-40B4-BE49-F238E27FC236}">
                  <a16:creationId xmlns:a16="http://schemas.microsoft.com/office/drawing/2014/main" id="{64CE8D08-B6CA-E6FA-EAD9-EC40B76AE1B0}"/>
                </a:ext>
              </a:extLst>
            </p:cNvPr>
            <p:cNvCxnSpPr>
              <a:cxnSpLocks/>
              <a:stCxn id="49" idx="0"/>
              <a:endCxn id="41" idx="3"/>
            </p:cNvCxnSpPr>
            <p:nvPr/>
          </p:nvCxnSpPr>
          <p:spPr>
            <a:xfrm rot="5400000" flipH="1" flipV="1">
              <a:off x="6947015" y="1820683"/>
              <a:ext cx="260664" cy="1223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 : en arc 52">
              <a:extLst>
                <a:ext uri="{FF2B5EF4-FFF2-40B4-BE49-F238E27FC236}">
                  <a16:creationId xmlns:a16="http://schemas.microsoft.com/office/drawing/2014/main" id="{2C36C46F-08DE-DE70-3CDF-8A3A94908A63}"/>
                </a:ext>
              </a:extLst>
            </p:cNvPr>
            <p:cNvCxnSpPr>
              <a:cxnSpLocks/>
              <a:stCxn id="44" idx="1"/>
              <a:endCxn id="40" idx="5"/>
            </p:cNvCxnSpPr>
            <p:nvPr/>
          </p:nvCxnSpPr>
          <p:spPr>
            <a:xfrm rot="10800000">
              <a:off x="6197824" y="1960649"/>
              <a:ext cx="343069" cy="607335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 : en arc 53">
              <a:extLst>
                <a:ext uri="{FF2B5EF4-FFF2-40B4-BE49-F238E27FC236}">
                  <a16:creationId xmlns:a16="http://schemas.microsoft.com/office/drawing/2014/main" id="{DB152AA9-8028-74A1-5E7C-4393C49E5A90}"/>
                </a:ext>
              </a:extLst>
            </p:cNvPr>
            <p:cNvCxnSpPr>
              <a:cxnSpLocks/>
              <a:stCxn id="46" idx="0"/>
              <a:endCxn id="40" idx="4"/>
            </p:cNvCxnSpPr>
            <p:nvPr/>
          </p:nvCxnSpPr>
          <p:spPr>
            <a:xfrm rot="16200000" flipV="1">
              <a:off x="5942173" y="2156653"/>
              <a:ext cx="357933" cy="502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 : en arc 54">
              <a:extLst>
                <a:ext uri="{FF2B5EF4-FFF2-40B4-BE49-F238E27FC236}">
                  <a16:creationId xmlns:a16="http://schemas.microsoft.com/office/drawing/2014/main" id="{6D0D3359-374B-7E55-2989-DD3FF7540B77}"/>
                </a:ext>
              </a:extLst>
            </p:cNvPr>
            <p:cNvCxnSpPr>
              <a:cxnSpLocks/>
              <a:stCxn id="47" idx="1"/>
              <a:endCxn id="42" idx="6"/>
            </p:cNvCxnSpPr>
            <p:nvPr/>
          </p:nvCxnSpPr>
          <p:spPr>
            <a:xfrm rot="10800000" flipV="1">
              <a:off x="5796087" y="2710574"/>
              <a:ext cx="133304" cy="527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651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8CB1C-066C-8E5E-EE4E-2627D19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44E52-8026-4B71-1DD7-DB3FF91B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10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DF5677-9C32-86E0-FF8E-DA00086C4B64}"/>
              </a:ext>
            </a:extLst>
          </p:cNvPr>
          <p:cNvGrpSpPr/>
          <p:nvPr/>
        </p:nvGrpSpPr>
        <p:grpSpPr>
          <a:xfrm>
            <a:off x="3910072" y="2148752"/>
            <a:ext cx="3591806" cy="2479195"/>
            <a:chOff x="3910072" y="2148752"/>
            <a:chExt cx="3591806" cy="2479195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6334D0F-9E50-4A40-AB2D-ADD5ACA5D46A}"/>
                </a:ext>
              </a:extLst>
            </p:cNvPr>
            <p:cNvSpPr/>
            <p:nvPr/>
          </p:nvSpPr>
          <p:spPr>
            <a:xfrm>
              <a:off x="5374639" y="2707640"/>
              <a:ext cx="1442722" cy="1442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AEE97DF-44C7-4F92-82F1-E2B2E5C84ABF}"/>
                </a:ext>
              </a:extLst>
            </p:cNvPr>
            <p:cNvGrpSpPr/>
            <p:nvPr/>
          </p:nvGrpSpPr>
          <p:grpSpPr>
            <a:xfrm>
              <a:off x="5879976" y="433991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F861ABEE-9946-4C00-9CE1-E08379C27D36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6DF1AACF-0064-46A1-955B-AE2298C17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6BA2E5CE-BEA5-4A3D-B701-E5E8F0A38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B260B0E-F3D2-4015-A99D-394DB8D61A7A}"/>
                    </a:ext>
                  </a:extLst>
                </p:cNvPr>
                <p:cNvSpPr txBox="1"/>
                <p:nvPr/>
              </p:nvSpPr>
              <p:spPr>
                <a:xfrm>
                  <a:off x="6710205" y="3837312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B260B0E-F3D2-4015-A99D-394DB8D61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205" y="3837312"/>
                  <a:ext cx="79167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846" t="-13115" r="-8462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449CC5E-6C13-4CBF-970D-E62E979F2BAF}"/>
                </a:ext>
              </a:extLst>
            </p:cNvPr>
            <p:cNvSpPr/>
            <p:nvPr/>
          </p:nvSpPr>
          <p:spPr>
            <a:xfrm>
              <a:off x="5230639" y="328500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C00000"/>
                  </a:solidFill>
                </a:rPr>
                <a:t>3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A4B8780-54FB-450F-88EA-5CDD95C5A9EE}"/>
                </a:ext>
              </a:extLst>
            </p:cNvPr>
            <p:cNvSpPr/>
            <p:nvPr/>
          </p:nvSpPr>
          <p:spPr>
            <a:xfrm>
              <a:off x="5952000" y="405191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accent2"/>
                  </a:solidFill>
                </a:rPr>
                <a:t>0</a:t>
              </a:r>
              <a:endParaRPr lang="fr-FR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9AA85A9-EA93-411B-9A82-061F020BDF9D}"/>
                </a:ext>
              </a:extLst>
            </p:cNvPr>
            <p:cNvSpPr txBox="1"/>
            <p:nvPr/>
          </p:nvSpPr>
          <p:spPr>
            <a:xfrm>
              <a:off x="6655190" y="2148752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Poids</a:t>
              </a:r>
            </a:p>
            <a:p>
              <a:pPr algn="ctr"/>
              <a:r>
                <a:rPr lang="fr-FR" sz="1200" dirty="0"/>
                <a:t>camion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2F5B7C5-ED82-488F-8D53-22F52BBCDB99}"/>
                </a:ext>
              </a:extLst>
            </p:cNvPr>
            <p:cNvSpPr txBox="1"/>
            <p:nvPr/>
          </p:nvSpPr>
          <p:spPr>
            <a:xfrm>
              <a:off x="3910072" y="2915668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Effort extérieur</a:t>
              </a:r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1D2D820D-1432-4DC8-9C33-6D64BDC5F52B}"/>
                </a:ext>
              </a:extLst>
            </p:cNvPr>
            <p:cNvSpPr/>
            <p:nvPr/>
          </p:nvSpPr>
          <p:spPr>
            <a:xfrm rot="5945566">
              <a:off x="6289683" y="2196372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5F986945-FDC0-4448-95FA-D1979DF2864A}"/>
                </a:ext>
              </a:extLst>
            </p:cNvPr>
            <p:cNvSpPr/>
            <p:nvPr/>
          </p:nvSpPr>
          <p:spPr>
            <a:xfrm rot="15654434" flipH="1">
              <a:off x="4697290" y="3013726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EA4E53-20F0-48E3-BC98-F4DE5753B8E7}"/>
                </a:ext>
              </a:extLst>
            </p:cNvPr>
            <p:cNvSpPr/>
            <p:nvPr/>
          </p:nvSpPr>
          <p:spPr>
            <a:xfrm>
              <a:off x="6673361" y="328500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</a:rPr>
                <a:t>1</a:t>
              </a:r>
              <a:endParaRPr lang="fr-FR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E1D0C2F-FBB1-4373-9F61-A3DD2F36FB07}"/>
                </a:ext>
              </a:extLst>
            </p:cNvPr>
            <p:cNvSpPr/>
            <p:nvPr/>
          </p:nvSpPr>
          <p:spPr>
            <a:xfrm>
              <a:off x="5952000" y="256857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22DC7F7-CF33-4035-9616-5859A5135080}"/>
                    </a:ext>
                  </a:extLst>
                </p:cNvPr>
                <p:cNvSpPr txBox="1"/>
                <p:nvPr/>
              </p:nvSpPr>
              <p:spPr>
                <a:xfrm>
                  <a:off x="6600432" y="2597730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22DC7F7-CF33-4035-9616-5859A5135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432" y="2597730"/>
                  <a:ext cx="79167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846" t="-13115" r="-8462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9C5F95B-6D31-4E50-956F-62542D34F6C4}"/>
                    </a:ext>
                  </a:extLst>
                </p:cNvPr>
                <p:cNvSpPr txBox="1"/>
                <p:nvPr/>
              </p:nvSpPr>
              <p:spPr>
                <a:xfrm>
                  <a:off x="4968278" y="2474978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9C5F95B-6D31-4E50-956F-62542D34F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278" y="2474978"/>
                  <a:ext cx="79167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77" t="-13115" r="-9231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7798828-69C6-4990-88F4-5D640DC14291}"/>
                    </a:ext>
                  </a:extLst>
                </p:cNvPr>
                <p:cNvSpPr txBox="1"/>
                <p:nvPr/>
              </p:nvSpPr>
              <p:spPr>
                <a:xfrm>
                  <a:off x="4775433" y="4021978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7798828-69C6-4990-88F4-5D640DC14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433" y="4021978"/>
                  <a:ext cx="7916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77" t="-13333" r="-923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06CC66D-B463-6554-0B21-84A3AA6622CC}"/>
              </a:ext>
            </a:extLst>
          </p:cNvPr>
          <p:cNvSpPr/>
          <p:nvPr/>
        </p:nvSpPr>
        <p:spPr>
          <a:xfrm>
            <a:off x="1841760" y="4663605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0C5BF52-4CC9-1A7D-A61E-3DE2B4C16814}"/>
              </a:ext>
            </a:extLst>
          </p:cNvPr>
          <p:cNvGrpSpPr/>
          <p:nvPr/>
        </p:nvGrpSpPr>
        <p:grpSpPr>
          <a:xfrm>
            <a:off x="1617443" y="5993812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F62ADE8-A6C7-5B9A-C585-AC32C9555B92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AF6EF84-5B7F-66F0-2B4F-8FC7BA52AC95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D04A41E-13A7-FAB1-87F1-3CE851086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E8D726-65F3-C6BD-2885-2A2D9C455830}"/>
                  </a:ext>
                </a:extLst>
              </p:cNvPr>
              <p:cNvSpPr txBox="1"/>
              <p:nvPr/>
            </p:nvSpPr>
            <p:spPr>
              <a:xfrm>
                <a:off x="2242869" y="4220188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E8D726-65F3-C6BD-2885-2A2D9C45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69" y="4220188"/>
                <a:ext cx="791673" cy="405304"/>
              </a:xfrm>
              <a:prstGeom prst="rect">
                <a:avLst/>
              </a:prstGeom>
              <a:blipFill>
                <a:blip r:embed="rId2"/>
                <a:stretch>
                  <a:fillRect l="-3077" t="-11940" r="-9231"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7DB13AE9-21B0-6571-1CBD-7143C477D140}"/>
              </a:ext>
            </a:extLst>
          </p:cNvPr>
          <p:cNvSpPr/>
          <p:nvPr/>
        </p:nvSpPr>
        <p:spPr>
          <a:xfrm>
            <a:off x="2133380" y="48012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A512E4B-B1AD-41A1-7E84-7EBAF6309E82}"/>
              </a:ext>
            </a:extLst>
          </p:cNvPr>
          <p:cNvSpPr/>
          <p:nvPr/>
        </p:nvSpPr>
        <p:spPr>
          <a:xfrm>
            <a:off x="3277701" y="45921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02359-0D8C-A01D-F4AB-50325DC23C01}"/>
              </a:ext>
            </a:extLst>
          </p:cNvPr>
          <p:cNvSpPr/>
          <p:nvPr/>
        </p:nvSpPr>
        <p:spPr>
          <a:xfrm>
            <a:off x="1689467" y="57058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302C2B-909B-EDBD-6702-448E70F8B7BF}"/>
                  </a:ext>
                </a:extLst>
              </p:cNvPr>
              <p:cNvSpPr txBox="1"/>
              <p:nvPr/>
            </p:nvSpPr>
            <p:spPr>
              <a:xfrm>
                <a:off x="823414" y="5049693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302C2B-909B-EDBD-6702-448E70F8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4" y="5049693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Éclair 17">
            <a:extLst>
              <a:ext uri="{FF2B5EF4-FFF2-40B4-BE49-F238E27FC236}">
                <a16:creationId xmlns:a16="http://schemas.microsoft.com/office/drawing/2014/main" id="{0CF48DFB-BCEF-B901-C2FD-2B6CD33E8EB3}"/>
              </a:ext>
            </a:extLst>
          </p:cNvPr>
          <p:cNvSpPr/>
          <p:nvPr/>
        </p:nvSpPr>
        <p:spPr>
          <a:xfrm rot="16425130" flipV="1">
            <a:off x="2454958" y="5064103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D2EED4-534F-CF22-2604-1FCD85EC7B59}"/>
              </a:ext>
            </a:extLst>
          </p:cNvPr>
          <p:cNvSpPr txBox="1"/>
          <p:nvPr/>
        </p:nvSpPr>
        <p:spPr>
          <a:xfrm>
            <a:off x="3992105" y="423013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2A8B4F-AE93-0498-A941-320B1F4BE5DD}"/>
              </a:ext>
            </a:extLst>
          </p:cNvPr>
          <p:cNvSpPr txBox="1"/>
          <p:nvPr/>
        </p:nvSpPr>
        <p:spPr>
          <a:xfrm>
            <a:off x="1007888" y="424528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DC1D008-0EDF-AC5E-4A4D-C728A08A0DF3}"/>
              </a:ext>
            </a:extLst>
          </p:cNvPr>
          <p:cNvSpPr/>
          <p:nvPr/>
        </p:nvSpPr>
        <p:spPr>
          <a:xfrm>
            <a:off x="3127169" y="4463464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9EB9EC-C208-51B1-9045-5B9FE4939230}"/>
              </a:ext>
            </a:extLst>
          </p:cNvPr>
          <p:cNvSpPr/>
          <p:nvPr/>
        </p:nvSpPr>
        <p:spPr>
          <a:xfrm>
            <a:off x="2046879" y="4016401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>
            <a:extLst>
              <a:ext uri="{FF2B5EF4-FFF2-40B4-BE49-F238E27FC236}">
                <a16:creationId xmlns:a16="http://schemas.microsoft.com/office/drawing/2014/main" id="{756EFC61-F54E-272E-9D04-4A28B2F31221}"/>
              </a:ext>
            </a:extLst>
          </p:cNvPr>
          <p:cNvSpPr/>
          <p:nvPr/>
        </p:nvSpPr>
        <p:spPr>
          <a:xfrm rot="5945566">
            <a:off x="3657527" y="424113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>
            <a:extLst>
              <a:ext uri="{FF2B5EF4-FFF2-40B4-BE49-F238E27FC236}">
                <a16:creationId xmlns:a16="http://schemas.microsoft.com/office/drawing/2014/main" id="{30061BC0-A9AC-D648-10AD-5C920CCF63CD}"/>
              </a:ext>
            </a:extLst>
          </p:cNvPr>
          <p:cNvSpPr/>
          <p:nvPr/>
        </p:nvSpPr>
        <p:spPr>
          <a:xfrm rot="15654434" flipH="1">
            <a:off x="1573516" y="446235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>
            <a:extLst>
              <a:ext uri="{FF2B5EF4-FFF2-40B4-BE49-F238E27FC236}">
                <a16:creationId xmlns:a16="http://schemas.microsoft.com/office/drawing/2014/main" id="{1D4B8C5C-15AF-2DB1-D1E2-104E3B473A21}"/>
              </a:ext>
            </a:extLst>
          </p:cNvPr>
          <p:cNvSpPr/>
          <p:nvPr/>
        </p:nvSpPr>
        <p:spPr>
          <a:xfrm rot="4501140" flipH="1" flipV="1">
            <a:off x="3149446" y="4968124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F848B3A-F981-9647-A7DD-5A1560437BEE}"/>
              </a:ext>
            </a:extLst>
          </p:cNvPr>
          <p:cNvSpPr txBox="1"/>
          <p:nvPr/>
        </p:nvSpPr>
        <p:spPr>
          <a:xfrm>
            <a:off x="2630028" y="529481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404BC7EE-8A19-E6A2-C3C2-DB8D54BC1E21}"/>
              </a:ext>
            </a:extLst>
          </p:cNvPr>
          <p:cNvSpPr/>
          <p:nvPr/>
        </p:nvSpPr>
        <p:spPr>
          <a:xfrm>
            <a:off x="7795520" y="1270165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3BFC517-952A-1971-C3FD-8D255C5A9F94}"/>
              </a:ext>
            </a:extLst>
          </p:cNvPr>
          <p:cNvGrpSpPr/>
          <p:nvPr/>
        </p:nvGrpSpPr>
        <p:grpSpPr>
          <a:xfrm>
            <a:off x="7571203" y="2600372"/>
            <a:ext cx="432048" cy="288031"/>
            <a:chOff x="2286259" y="3513708"/>
            <a:chExt cx="432048" cy="288031"/>
          </a:xfrm>
        </p:grpSpPr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8C58C3C5-BD9F-AE97-9AD8-2877957315A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AB053AE-9E59-5A1F-A34F-E7F5A342954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AA533E43-4441-F97D-B32B-08C1EF0C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02213B4-778E-65F8-4E78-662CB9F649F2}"/>
                  </a:ext>
                </a:extLst>
              </p:cNvPr>
              <p:cNvSpPr txBox="1"/>
              <p:nvPr/>
            </p:nvSpPr>
            <p:spPr>
              <a:xfrm>
                <a:off x="8196629" y="826748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02213B4-778E-65F8-4E78-662CB9F6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29" y="826748"/>
                <a:ext cx="791673" cy="405304"/>
              </a:xfrm>
              <a:prstGeom prst="rect">
                <a:avLst/>
              </a:prstGeom>
              <a:blipFill>
                <a:blip r:embed="rId4"/>
                <a:stretch>
                  <a:fillRect l="-3876" t="-12121" r="-9302"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E6C0ED57-87DC-A57B-1B15-92B270359942}"/>
              </a:ext>
            </a:extLst>
          </p:cNvPr>
          <p:cNvSpPr/>
          <p:nvPr/>
        </p:nvSpPr>
        <p:spPr>
          <a:xfrm>
            <a:off x="8087140" y="140784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DEAAD-73B9-B611-FA6D-28E86D33CBAF}"/>
              </a:ext>
            </a:extLst>
          </p:cNvPr>
          <p:cNvSpPr/>
          <p:nvPr/>
        </p:nvSpPr>
        <p:spPr>
          <a:xfrm>
            <a:off x="9231461" y="11986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EE5580D-F875-8F76-D6A5-646B001C6EFA}"/>
              </a:ext>
            </a:extLst>
          </p:cNvPr>
          <p:cNvSpPr/>
          <p:nvPr/>
        </p:nvSpPr>
        <p:spPr>
          <a:xfrm>
            <a:off x="7643227" y="2312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7D11775-0798-6AD3-3C79-A0D3D8D06A87}"/>
                  </a:ext>
                </a:extLst>
              </p:cNvPr>
              <p:cNvSpPr txBox="1"/>
              <p:nvPr/>
            </p:nvSpPr>
            <p:spPr>
              <a:xfrm>
                <a:off x="6777174" y="1656253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7D11775-0798-6AD3-3C79-A0D3D8D06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74" y="1656253"/>
                <a:ext cx="1009414" cy="405304"/>
              </a:xfrm>
              <a:prstGeom prst="rect">
                <a:avLst/>
              </a:prstGeom>
              <a:blipFill>
                <a:blip r:embed="rId5"/>
                <a:stretch>
                  <a:fillRect l="-6061" t="-12121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Éclair 81">
            <a:extLst>
              <a:ext uri="{FF2B5EF4-FFF2-40B4-BE49-F238E27FC236}">
                <a16:creationId xmlns:a16="http://schemas.microsoft.com/office/drawing/2014/main" id="{4077F6B6-1200-7ACC-39DD-0D8F30BBD65D}"/>
              </a:ext>
            </a:extLst>
          </p:cNvPr>
          <p:cNvSpPr/>
          <p:nvPr/>
        </p:nvSpPr>
        <p:spPr>
          <a:xfrm rot="16425130" flipV="1">
            <a:off x="8408718" y="1670663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003C8D8-2FDF-1130-AAEA-572DF2830EBA}"/>
              </a:ext>
            </a:extLst>
          </p:cNvPr>
          <p:cNvSpPr txBox="1"/>
          <p:nvPr/>
        </p:nvSpPr>
        <p:spPr>
          <a:xfrm>
            <a:off x="9945865" y="83669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45AD14E-9524-B240-0E9E-336B9E272734}"/>
              </a:ext>
            </a:extLst>
          </p:cNvPr>
          <p:cNvSpPr txBox="1"/>
          <p:nvPr/>
        </p:nvSpPr>
        <p:spPr>
          <a:xfrm>
            <a:off x="6961648" y="85184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87" name="Éclair 86">
            <a:extLst>
              <a:ext uri="{FF2B5EF4-FFF2-40B4-BE49-F238E27FC236}">
                <a16:creationId xmlns:a16="http://schemas.microsoft.com/office/drawing/2014/main" id="{A1CE3271-8869-0CDA-D345-876FE7731DB4}"/>
              </a:ext>
            </a:extLst>
          </p:cNvPr>
          <p:cNvSpPr/>
          <p:nvPr/>
        </p:nvSpPr>
        <p:spPr>
          <a:xfrm rot="5945566">
            <a:off x="9611287" y="84769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Éclair 87">
            <a:extLst>
              <a:ext uri="{FF2B5EF4-FFF2-40B4-BE49-F238E27FC236}">
                <a16:creationId xmlns:a16="http://schemas.microsoft.com/office/drawing/2014/main" id="{27EA61C5-F586-3963-521B-DA900E0B0CCC}"/>
              </a:ext>
            </a:extLst>
          </p:cNvPr>
          <p:cNvSpPr/>
          <p:nvPr/>
        </p:nvSpPr>
        <p:spPr>
          <a:xfrm rot="15654434" flipH="1">
            <a:off x="7527276" y="106891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Éclair 88">
            <a:extLst>
              <a:ext uri="{FF2B5EF4-FFF2-40B4-BE49-F238E27FC236}">
                <a16:creationId xmlns:a16="http://schemas.microsoft.com/office/drawing/2014/main" id="{7E4419F7-DE00-F5A7-4D2A-24FFDDD7C70E}"/>
              </a:ext>
            </a:extLst>
          </p:cNvPr>
          <p:cNvSpPr/>
          <p:nvPr/>
        </p:nvSpPr>
        <p:spPr>
          <a:xfrm rot="4501140" flipH="1" flipV="1">
            <a:off x="9103206" y="1574684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F57180EE-6F52-0452-C3F4-0632BD05215F}"/>
              </a:ext>
            </a:extLst>
          </p:cNvPr>
          <p:cNvSpPr txBox="1"/>
          <p:nvPr/>
        </p:nvSpPr>
        <p:spPr>
          <a:xfrm>
            <a:off x="8583788" y="19013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913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30AFCDD-2A15-CB42-3D48-D40B09B0C15A}"/>
              </a:ext>
            </a:extLst>
          </p:cNvPr>
          <p:cNvGrpSpPr/>
          <p:nvPr/>
        </p:nvGrpSpPr>
        <p:grpSpPr>
          <a:xfrm>
            <a:off x="2226043" y="660601"/>
            <a:ext cx="2501856" cy="3324958"/>
            <a:chOff x="2226043" y="660601"/>
            <a:chExt cx="2501856" cy="3324958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22B66FFB-BB9C-4343-A78A-2FD4AA4DC105}"/>
                </a:ext>
              </a:extLst>
            </p:cNvPr>
            <p:cNvGrpSpPr/>
            <p:nvPr/>
          </p:nvGrpSpPr>
          <p:grpSpPr>
            <a:xfrm rot="19800000">
              <a:off x="2335210" y="2693334"/>
              <a:ext cx="2289433" cy="255270"/>
              <a:chOff x="2392212" y="1289979"/>
              <a:chExt cx="2289433" cy="25527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949629F5-DF09-4262-8CEC-CE787B910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687EB96C-B509-4667-8C86-F8C64468B74A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65" name="Connecteur droit 64">
                  <a:extLst>
                    <a:ext uri="{FF2B5EF4-FFF2-40B4-BE49-F238E27FC236}">
                      <a16:creationId xmlns:a16="http://schemas.microsoft.com/office/drawing/2014/main" id="{55292B5F-7F0E-4D6F-96D1-8901FFC21A76}"/>
                    </a:ext>
                  </a:extLst>
                </p:cNvPr>
                <p:cNvCxnSpPr>
                  <a:cxnSpLocks/>
                  <a:endCxn id="63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F6F994C4-1A79-4314-BF46-F6642BB2D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E93F0E63-6C27-4E1D-A5C8-C32F4C9B9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BAF20EEF-1BD2-4245-841E-5E2A8F3AF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CA13947-8990-4FBD-AC7E-AEF2B0D51F99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2426584" y="1208420"/>
              <a:ext cx="1769878" cy="1929878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62" idx="1"/>
              <a:endCxn id="16" idx="5"/>
            </p:cNvCxnSpPr>
            <p:nvPr/>
          </p:nvCxnSpPr>
          <p:spPr>
            <a:xfrm>
              <a:off x="2426584" y="1208420"/>
              <a:ext cx="1428308" cy="155338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636692" y="1156107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692" y="1156107"/>
                  <a:ext cx="134524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583898" y="289429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607" y="846716"/>
              <a:ext cx="0" cy="258272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18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blipFill>
                  <a:blip r:embed="rId25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26043" y="660601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043" y="660601"/>
                  <a:ext cx="229402" cy="274434"/>
                </a:xfrm>
                <a:prstGeom prst="rect">
                  <a:avLst/>
                </a:prstGeom>
                <a:blipFill>
                  <a:blip r:embed="rId26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4199911" y="2917165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911" y="2917165"/>
                  <a:ext cx="202556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A1FAFEC-8A8A-4C56-A63B-A0CD83794F12}"/>
                    </a:ext>
                  </a:extLst>
                </p:cNvPr>
                <p:cNvSpPr txBox="1"/>
                <p:nvPr/>
              </p:nvSpPr>
              <p:spPr>
                <a:xfrm flipH="1">
                  <a:off x="3928388" y="2641559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A1FAFEC-8A8A-4C56-A63B-A0CD83794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28388" y="2641559"/>
                  <a:ext cx="149862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16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F93EE83-0FCB-40E1-8BF3-E64EE4EB029C}"/>
                    </a:ext>
                  </a:extLst>
                </p:cNvPr>
                <p:cNvSpPr txBox="1"/>
                <p:nvPr/>
              </p:nvSpPr>
              <p:spPr>
                <a:xfrm>
                  <a:off x="2604528" y="3443542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F93EE83-0FCB-40E1-8BF3-E64EE4EB0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528" y="3443542"/>
                  <a:ext cx="133370" cy="184666"/>
                </a:xfrm>
                <a:prstGeom prst="rect">
                  <a:avLst/>
                </a:prstGeom>
                <a:blipFill>
                  <a:blip r:embed="rId29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FCFEE46-0F3E-4584-8773-38B955626C3C}"/>
                </a:ext>
              </a:extLst>
            </p:cNvPr>
            <p:cNvSpPr/>
            <p:nvPr/>
          </p:nvSpPr>
          <p:spPr>
            <a:xfrm>
              <a:off x="3006327" y="1639757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701252" y="26081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00224" y="11820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B7D8F80-8A96-414C-B60A-851FA25E8CAC}"/>
                    </a:ext>
                  </a:extLst>
                </p:cNvPr>
                <p:cNvSpPr txBox="1"/>
                <p:nvPr/>
              </p:nvSpPr>
              <p:spPr>
                <a:xfrm>
                  <a:off x="4520599" y="2075701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B7D8F80-8A96-414C-B60A-851FA25E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599" y="2075701"/>
                  <a:ext cx="207300" cy="274434"/>
                </a:xfrm>
                <a:prstGeom prst="rect">
                  <a:avLst/>
                </a:prstGeom>
                <a:blipFill>
                  <a:blip r:embed="rId30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2609" y="1272060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C860B67F-7B2B-4727-8B90-4DFA19CB4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2879E9AC-EBFB-4BCC-9EC0-EF700A0E6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2853" y="1268240"/>
              <a:ext cx="1" cy="216076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B583B15-BECF-4BA6-8C71-0A27DBED33AB}"/>
                </a:ext>
              </a:extLst>
            </p:cNvPr>
            <p:cNvSpPr/>
            <p:nvPr/>
          </p:nvSpPr>
          <p:spPr>
            <a:xfrm>
              <a:off x="3408396" y="258539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70C0"/>
                  </a:solidFill>
                </a:rPr>
                <a:t>3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9D6D394-D6B5-A862-A135-972CF591CADC}"/>
              </a:ext>
            </a:extLst>
          </p:cNvPr>
          <p:cNvGrpSpPr/>
          <p:nvPr/>
        </p:nvGrpSpPr>
        <p:grpSpPr>
          <a:xfrm>
            <a:off x="4585870" y="740541"/>
            <a:ext cx="3164259" cy="2504470"/>
            <a:chOff x="4585870" y="740541"/>
            <a:chExt cx="3164259" cy="250447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000162-A05A-48CE-A2B8-DB6F0BE1E06D}"/>
                </a:ext>
              </a:extLst>
            </p:cNvPr>
            <p:cNvSpPr/>
            <p:nvPr/>
          </p:nvSpPr>
          <p:spPr>
            <a:xfrm>
              <a:off x="5377543" y="1273629"/>
              <a:ext cx="1436914" cy="14377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>
                <a:solidFill>
                  <a:schemeClr val="tx1"/>
                </a:solidFill>
              </a:endParaRP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DFE2471-4073-419F-941B-3CC9B5866323}"/>
                </a:ext>
              </a:extLst>
            </p:cNvPr>
            <p:cNvGrpSpPr/>
            <p:nvPr/>
          </p:nvGrpSpPr>
          <p:grpSpPr>
            <a:xfrm>
              <a:off x="5161519" y="2848649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209A2B19-56DE-4BA5-9149-B0DFAC2387F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37E3EC47-B6A0-4BFD-BEC3-B8D063923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2078222-3DD8-4240-B547-B5C64B387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6ADCC8D-5067-4034-BEFC-F3EDEBB8E291}"/>
                    </a:ext>
                  </a:extLst>
                </p:cNvPr>
                <p:cNvSpPr txBox="1"/>
                <p:nvPr/>
              </p:nvSpPr>
              <p:spPr>
                <a:xfrm>
                  <a:off x="4585870" y="1824831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6ADCC8D-5067-4034-BEFC-F3EDEBB8E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870" y="1824831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526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D673B57-ED4D-47DB-9745-A0DB291427B0}"/>
                </a:ext>
              </a:extLst>
            </p:cNvPr>
            <p:cNvSpPr/>
            <p:nvPr/>
          </p:nvSpPr>
          <p:spPr>
            <a:xfrm>
              <a:off x="5233543" y="112962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1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C8E191A-1F5E-45CA-8BE8-5B8C6F599290}"/>
                </a:ext>
              </a:extLst>
            </p:cNvPr>
            <p:cNvSpPr/>
            <p:nvPr/>
          </p:nvSpPr>
          <p:spPr>
            <a:xfrm>
              <a:off x="6670456" y="112962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C0422E8-3282-42A6-B758-FC637EDC8612}"/>
                </a:ext>
              </a:extLst>
            </p:cNvPr>
            <p:cNvSpPr/>
            <p:nvPr/>
          </p:nvSpPr>
          <p:spPr>
            <a:xfrm>
              <a:off x="5233544" y="256064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0AD2396-38AA-4F0E-BB06-7466C8B19622}"/>
                </a:ext>
              </a:extLst>
            </p:cNvPr>
            <p:cNvSpPr/>
            <p:nvPr/>
          </p:nvSpPr>
          <p:spPr>
            <a:xfrm>
              <a:off x="6670456" y="256064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184B324C-826D-4968-8FF4-CA82C1A0BF03}"/>
                    </a:ext>
                  </a:extLst>
                </p:cNvPr>
                <p:cNvSpPr txBox="1"/>
                <p:nvPr/>
              </p:nvSpPr>
              <p:spPr>
                <a:xfrm>
                  <a:off x="6958456" y="1758595"/>
                  <a:ext cx="791673" cy="5935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184B324C-826D-4968-8FF4-CA82C1A0B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456" y="1758595"/>
                  <a:ext cx="791673" cy="593560"/>
                </a:xfrm>
                <a:prstGeom prst="rect">
                  <a:avLst/>
                </a:prstGeom>
                <a:blipFill>
                  <a:blip r:embed="rId3"/>
                  <a:stretch>
                    <a:fillRect l="-6923" t="-8163" r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D85F0F08-CE9C-469E-9292-2824A07E5C65}"/>
                    </a:ext>
                  </a:extLst>
                </p:cNvPr>
                <p:cNvSpPr txBox="1"/>
                <p:nvPr/>
              </p:nvSpPr>
              <p:spPr>
                <a:xfrm>
                  <a:off x="5700163" y="740541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D85F0F08-CE9C-469E-9292-2824A07E5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163" y="740541"/>
                  <a:ext cx="791673" cy="461088"/>
                </a:xfrm>
                <a:prstGeom prst="rect">
                  <a:avLst/>
                </a:prstGeom>
                <a:blipFill>
                  <a:blip r:embed="rId4"/>
                  <a:stretch>
                    <a:fillRect l="-3077" t="-10526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FE9CCFF-7914-402E-9A70-DA298C0C021C}"/>
                    </a:ext>
                  </a:extLst>
                </p:cNvPr>
                <p:cNvSpPr txBox="1"/>
                <p:nvPr/>
              </p:nvSpPr>
              <p:spPr>
                <a:xfrm>
                  <a:off x="5717983" y="2783923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FE9CCFF-7914-402E-9A70-DA298C0C0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983" y="2783923"/>
                  <a:ext cx="791673" cy="461088"/>
                </a:xfrm>
                <a:prstGeom prst="rect">
                  <a:avLst/>
                </a:prstGeom>
                <a:blipFill>
                  <a:blip r:embed="rId5"/>
                  <a:stretch>
                    <a:fillRect l="-3077" t="-10667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>
            <a:extLst>
              <a:ext uri="{FF2B5EF4-FFF2-40B4-BE49-F238E27FC236}">
                <a16:creationId xmlns:a16="http://schemas.microsoft.com/office/drawing/2014/main" id="{201BCFE8-9877-2F86-C6B1-92D87233C4B1}"/>
              </a:ext>
            </a:extLst>
          </p:cNvPr>
          <p:cNvGrpSpPr/>
          <p:nvPr/>
        </p:nvGrpSpPr>
        <p:grpSpPr>
          <a:xfrm>
            <a:off x="2226043" y="660601"/>
            <a:ext cx="5887290" cy="3324958"/>
            <a:chOff x="2226043" y="660601"/>
            <a:chExt cx="5887290" cy="332495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B41182C-6086-633A-C1DF-51505BBB534D}"/>
                </a:ext>
              </a:extLst>
            </p:cNvPr>
            <p:cNvGrpSpPr/>
            <p:nvPr/>
          </p:nvGrpSpPr>
          <p:grpSpPr>
            <a:xfrm>
              <a:off x="2226043" y="660601"/>
              <a:ext cx="2501856" cy="3324958"/>
              <a:chOff x="2226043" y="660601"/>
              <a:chExt cx="2501856" cy="3324958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61F9A270-7F08-B92D-4D08-81B610C7EFC5}"/>
                  </a:ext>
                </a:extLst>
              </p:cNvPr>
              <p:cNvGrpSpPr/>
              <p:nvPr/>
            </p:nvGrpSpPr>
            <p:grpSpPr>
              <a:xfrm rot="19800000">
                <a:off x="2335210" y="2693334"/>
                <a:ext cx="2289433" cy="255270"/>
                <a:chOff x="2392212" y="1289979"/>
                <a:chExt cx="2289433" cy="255270"/>
              </a:xfrm>
            </p:grpSpPr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6940F6A4-2A2A-1B57-41D4-7B2E77562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8291" y="1455093"/>
                  <a:ext cx="943354" cy="948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0ABD2BE7-6A89-4FCF-CF76-0E2C88C31D1D}"/>
                    </a:ext>
                  </a:extLst>
                </p:cNvPr>
                <p:cNvGrpSpPr/>
                <p:nvPr/>
              </p:nvGrpSpPr>
              <p:grpSpPr>
                <a:xfrm>
                  <a:off x="2392212" y="1289979"/>
                  <a:ext cx="847937" cy="162000"/>
                  <a:chOff x="2402883" y="1240730"/>
                  <a:chExt cx="847937" cy="162000"/>
                </a:xfrm>
              </p:grpSpPr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66EC8863-23FF-7C35-6879-7BCE89C670C9}"/>
                      </a:ext>
                    </a:extLst>
                  </p:cNvPr>
                  <p:cNvCxnSpPr>
                    <a:cxnSpLocks/>
                    <a:endCxn id="33" idx="0"/>
                  </p:cNvCxnSpPr>
                  <p:nvPr/>
                </p:nvCxnSpPr>
                <p:spPr>
                  <a:xfrm>
                    <a:off x="3240700" y="1240732"/>
                    <a:ext cx="0" cy="72000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F0C0D381-E921-EEB0-FC71-B5BB23188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02883" y="1243214"/>
                    <a:ext cx="847937" cy="0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D51DEFF5-176C-7816-CCB9-EA4353EED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02883" y="1240730"/>
                    <a:ext cx="0" cy="162000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58758152-A19B-8CC6-133C-CAC9B0071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9775" y="1455249"/>
                  <a:ext cx="1258992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3C02687-72A9-AB7D-9F8A-5CA662EEDC46}"/>
                    </a:ext>
                  </a:extLst>
                </p:cNvPr>
                <p:cNvSpPr/>
                <p:nvPr/>
              </p:nvSpPr>
              <p:spPr>
                <a:xfrm>
                  <a:off x="3060700" y="1365249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99AB315A-0DBD-E218-176E-BEA8FB7125EE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>
                <a:off x="2426584" y="1208420"/>
                <a:ext cx="1769878" cy="1929878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AA7FBC66-EE68-8260-AE74-B72475028B10}"/>
                  </a:ext>
                </a:extLst>
              </p:cNvPr>
              <p:cNvCxnSpPr>
                <a:cxnSpLocks/>
                <a:stCxn id="24" idx="1"/>
                <a:endCxn id="23" idx="5"/>
              </p:cNvCxnSpPr>
              <p:nvPr/>
            </p:nvCxnSpPr>
            <p:spPr>
              <a:xfrm>
                <a:off x="2426584" y="1208420"/>
                <a:ext cx="1428308" cy="155338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230823AC-9C4D-C2A0-6962-E19A1781B059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0D5F14D5-2447-EBB3-3669-94223E1CF8B8}"/>
                  </a:ext>
                </a:extLst>
              </p:cNvPr>
              <p:cNvCxnSpPr>
                <a:cxnSpLocks/>
                <a:stCxn id="19" idx="4"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F24EDBDB-81ED-6C97-3A12-A15B549B1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521CF78D-770C-A79B-C322-9B301A939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692" y="1156107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521CF78D-770C-A79B-C322-9B301A9392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692" y="1156107"/>
                    <a:ext cx="134524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BA6F5C86-54AD-5925-6444-E91A8FCE5F1A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46241A71-ACD7-EC54-4D2D-9CAFA849E099}"/>
                  </a:ext>
                </a:extLst>
              </p:cNvPr>
              <p:cNvSpPr/>
              <p:nvPr/>
            </p:nvSpPr>
            <p:spPr>
              <a:xfrm>
                <a:off x="2583898" y="289429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2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CF8575C2-09B7-555E-9F07-03535F5AB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8607" y="846716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C47A7C38-D6D7-9ABD-D46A-2D73633AFF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18687" y="2709357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4764FCC6-78AE-8A02-5AD4-9B94C84089CA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4764FCC6-78AE-8A02-5AD4-9B94C84089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0" cy="2744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9E3258C5-7772-0D0D-114F-BC2D89D3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043" y="660601"/>
                    <a:ext cx="229402" cy="2744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9E3258C5-7772-0D0D-114F-BC2D89D30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043" y="660601"/>
                    <a:ext cx="229402" cy="2744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684" r="-263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FA4F1145-3651-AD75-9595-DA0D92A3CA6C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911" y="2917165"/>
                    <a:ext cx="20255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FA4F1145-3651-AD75-9595-DA0D92A3C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9911" y="2917165"/>
                    <a:ext cx="202556" cy="2744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C4242C7-EA1C-F428-9FF4-4B2507AD694B}"/>
                  </a:ext>
                </a:extLst>
              </p:cNvPr>
              <p:cNvSpPr/>
              <p:nvPr/>
            </p:nvSpPr>
            <p:spPr>
              <a:xfrm>
                <a:off x="2412283" y="33337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AA760D64-F029-6F83-C272-1F07236013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928388" y="2641559"/>
                    <a:ext cx="14986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AA760D64-F029-6F83-C272-1F07236013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928388" y="2641559"/>
                    <a:ext cx="149862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6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8B5B813-E306-C5C2-6FF3-86062398D40B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528" y="3443542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8B5B813-E306-C5C2-6FF3-86062398D4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528" y="3443542"/>
                    <a:ext cx="133370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r="-2272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39DB8354-FA6A-70E6-6F45-524ADACA4324}"/>
                  </a:ext>
                </a:extLst>
              </p:cNvPr>
              <p:cNvSpPr/>
              <p:nvPr/>
            </p:nvSpPr>
            <p:spPr>
              <a:xfrm>
                <a:off x="3006327" y="1639757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1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C0D35D15-AF40-B8E4-A79E-EA6C502195AF}"/>
                  </a:ext>
                </a:extLst>
              </p:cNvPr>
              <p:cNvSpPr/>
              <p:nvPr/>
            </p:nvSpPr>
            <p:spPr>
              <a:xfrm>
                <a:off x="3701252" y="260816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E86AF81-EBDF-9B20-700C-090E4462F4F9}"/>
                  </a:ext>
                </a:extLst>
              </p:cNvPr>
              <p:cNvSpPr/>
              <p:nvPr/>
            </p:nvSpPr>
            <p:spPr>
              <a:xfrm>
                <a:off x="2400224" y="118206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372F2FE5-0FB7-58E5-544A-6FD25833D64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0599" y="2075701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372F2FE5-0FB7-58E5-544A-6FD25833D6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0599" y="2075701"/>
                    <a:ext cx="207300" cy="2744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80818128-626C-4CB9-78FA-28F6B2918F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2609" y="1272060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D939A267-9ED3-5AD6-E130-F9A84DD70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3428563"/>
                <a:ext cx="1028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9316898D-59BA-C2A4-1F3B-47BAECD3F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02853" y="1268240"/>
                <a:ext cx="1" cy="2160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6D95D73-5815-7FF4-B665-BF12B08805F9}"/>
                  </a:ext>
                </a:extLst>
              </p:cNvPr>
              <p:cNvSpPr/>
              <p:nvPr/>
            </p:nvSpPr>
            <p:spPr>
              <a:xfrm>
                <a:off x="3408396" y="2585395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70C0"/>
                    </a:solidFill>
                  </a:rPr>
                  <a:t>3</a:t>
                </a:r>
                <a:endParaRPr lang="fr-FR" sz="1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C3810F1-E7AD-AA83-6D43-A739B3B35D00}"/>
                </a:ext>
              </a:extLst>
            </p:cNvPr>
            <p:cNvGrpSpPr/>
            <p:nvPr/>
          </p:nvGrpSpPr>
          <p:grpSpPr>
            <a:xfrm>
              <a:off x="4949074" y="1009238"/>
              <a:ext cx="3164259" cy="2504470"/>
              <a:chOff x="4585870" y="740541"/>
              <a:chExt cx="3164259" cy="250447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A2B071-5A3D-73BB-2036-CDF7473D28C1}"/>
                  </a:ext>
                </a:extLst>
              </p:cNvPr>
              <p:cNvSpPr/>
              <p:nvPr/>
            </p:nvSpPr>
            <p:spPr>
              <a:xfrm>
                <a:off x="5377543" y="1273629"/>
                <a:ext cx="1436914" cy="14377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A60672C4-2F9E-EBF7-8689-E9CE6F40457C}"/>
                  </a:ext>
                </a:extLst>
              </p:cNvPr>
              <p:cNvGrpSpPr/>
              <p:nvPr/>
            </p:nvGrpSpPr>
            <p:grpSpPr>
              <a:xfrm>
                <a:off x="5161519" y="2848649"/>
                <a:ext cx="432048" cy="288031"/>
                <a:chOff x="2286259" y="3513708"/>
                <a:chExt cx="432048" cy="288031"/>
              </a:xfrm>
            </p:grpSpPr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AF69368D-A32C-3720-F99B-B894FF684051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CD16060D-6790-44FA-3E27-CBD51A5A1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FC6CC7BD-E00C-8EFF-8D44-4D153D580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EA19A333-49DF-27B4-B005-6A1D946FC4AA}"/>
                      </a:ext>
                    </a:extLst>
                  </p:cNvPr>
                  <p:cNvSpPr txBox="1"/>
                  <p:nvPr/>
                </p:nvSpPr>
                <p:spPr>
                  <a:xfrm>
                    <a:off x="4585870" y="1824831"/>
                    <a:ext cx="791673" cy="461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Pivot d’axe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EA19A333-49DF-27B4-B005-6A1D946FC4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5870" y="1824831"/>
                    <a:ext cx="791673" cy="4610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846" t="-10526" r="-846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6086D37-0C90-DEDA-01C2-641265C1AB1B}"/>
                  </a:ext>
                </a:extLst>
              </p:cNvPr>
              <p:cNvSpPr/>
              <p:nvPr/>
            </p:nvSpPr>
            <p:spPr>
              <a:xfrm>
                <a:off x="5233543" y="112962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FF0000"/>
                    </a:solidFill>
                  </a:rPr>
                  <a:t>1</a:t>
                </a:r>
                <a:endParaRPr lang="fr-FR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0C3BBD97-1190-8E25-6ABB-14D570523446}"/>
                  </a:ext>
                </a:extLst>
              </p:cNvPr>
              <p:cNvSpPr/>
              <p:nvPr/>
            </p:nvSpPr>
            <p:spPr>
              <a:xfrm>
                <a:off x="6670456" y="112962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BA62687E-E6F6-B985-CAC1-C538978ACEEE}"/>
                  </a:ext>
                </a:extLst>
              </p:cNvPr>
              <p:cNvSpPr/>
              <p:nvPr/>
            </p:nvSpPr>
            <p:spPr>
              <a:xfrm>
                <a:off x="5233544" y="256064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7E38C2A8-FEA1-401B-4876-E68325F88472}"/>
                  </a:ext>
                </a:extLst>
              </p:cNvPr>
              <p:cNvSpPr/>
              <p:nvPr/>
            </p:nvSpPr>
            <p:spPr>
              <a:xfrm>
                <a:off x="6670456" y="256064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2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4D68DED4-6BFE-1F16-0D58-4B59D2F14882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456" y="1758595"/>
                    <a:ext cx="791673" cy="5935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Glissière de direction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4D68DED4-6BFE-1F16-0D58-4B59D2F148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456" y="1758595"/>
                    <a:ext cx="791673" cy="5935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923" t="-8247" r="-11538" b="-103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F2C692EA-CD81-48EB-0E79-A17C44EB0314}"/>
                      </a:ext>
                    </a:extLst>
                  </p:cNvPr>
                  <p:cNvSpPr txBox="1"/>
                  <p:nvPr/>
                </p:nvSpPr>
                <p:spPr>
                  <a:xfrm>
                    <a:off x="5700163" y="740541"/>
                    <a:ext cx="791673" cy="461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Pivot d’axe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F2C692EA-CD81-48EB-0E79-A17C44EB03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0163" y="740541"/>
                    <a:ext cx="791673" cy="46108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846" t="-10667" r="-846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7A96A271-A16F-EAF5-CA0A-992BE40AFB4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7983" y="2783923"/>
                    <a:ext cx="791673" cy="461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Pivot d’axe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7A96A271-A16F-EAF5-CA0A-992BE40AF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7983" y="2783923"/>
                    <a:ext cx="791673" cy="46108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6" t="-10667" r="-930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EA4D34BD-3CDD-FA55-D6A8-D3BD7F60A1B5}"/>
                </a:ext>
              </a:extLst>
            </p:cNvPr>
            <p:cNvGrpSpPr/>
            <p:nvPr/>
          </p:nvGrpSpPr>
          <p:grpSpPr>
            <a:xfrm rot="8778843">
              <a:off x="6617044" y="1850462"/>
              <a:ext cx="651979" cy="840685"/>
              <a:chOff x="8305154" y="2130463"/>
              <a:chExt cx="651979" cy="840685"/>
            </a:xfrm>
          </p:grpSpPr>
          <p:sp>
            <p:nvSpPr>
              <p:cNvPr id="51" name="Éclair 50">
                <a:extLst>
                  <a:ext uri="{FF2B5EF4-FFF2-40B4-BE49-F238E27FC236}">
                    <a16:creationId xmlns:a16="http://schemas.microsoft.com/office/drawing/2014/main" id="{6EFDB0A2-4B6C-9C63-86AD-66A589026DD0}"/>
                  </a:ext>
                </a:extLst>
              </p:cNvPr>
              <p:cNvSpPr/>
              <p:nvPr/>
            </p:nvSpPr>
            <p:spPr>
              <a:xfrm rot="757194" flipH="1">
                <a:off x="8305154" y="2640312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Éclair 51">
                <a:extLst>
                  <a:ext uri="{FF2B5EF4-FFF2-40B4-BE49-F238E27FC236}">
                    <a16:creationId xmlns:a16="http://schemas.microsoft.com/office/drawing/2014/main" id="{323046A9-3BE4-0AD1-11BD-DCB3B3BD9CC1}"/>
                  </a:ext>
                </a:extLst>
              </p:cNvPr>
              <p:cNvSpPr/>
              <p:nvPr/>
            </p:nvSpPr>
            <p:spPr>
              <a:xfrm rot="13926191">
                <a:off x="8626297" y="2130463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7A96A271-A16F-EAF5-CA0A-992BE40AFB49}"/>
                </a:ext>
              </a:extLst>
            </p:cNvPr>
            <p:cNvSpPr txBox="1"/>
            <p:nvPr/>
          </p:nvSpPr>
          <p:spPr>
            <a:xfrm>
              <a:off x="6055810" y="22129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Pression</a:t>
              </a:r>
            </a:p>
          </p:txBody>
        </p:sp>
        <p:sp>
          <p:nvSpPr>
            <p:cNvPr id="59" name="Éclair 58">
              <a:extLst>
                <a:ext uri="{FF2B5EF4-FFF2-40B4-BE49-F238E27FC236}">
                  <a16:creationId xmlns:a16="http://schemas.microsoft.com/office/drawing/2014/main" id="{B122B9E2-F96F-43A6-FDA0-D520CA61975C}"/>
                </a:ext>
              </a:extLst>
            </p:cNvPr>
            <p:cNvSpPr/>
            <p:nvPr/>
          </p:nvSpPr>
          <p:spPr>
            <a:xfrm rot="1105034">
              <a:off x="5363346" y="866933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2C692EA-CD81-48EB-0E79-A17C44EB0314}"/>
                </a:ext>
              </a:extLst>
            </p:cNvPr>
            <p:cNvSpPr txBox="1"/>
            <p:nvPr/>
          </p:nvSpPr>
          <p:spPr>
            <a:xfrm>
              <a:off x="4758271" y="915489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Poids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504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chemeClr val="tx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100" b="1" kern="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2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100" b="1" kern="0" dirty="0">
                <a:solidFill>
                  <a:srgbClr val="1F497D"/>
                </a:solidFill>
                <a:latin typeface="Calibri"/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chemeClr val="accent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10633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11A4FE1-0934-38AF-5EA5-30D9121DC883}"/>
              </a:ext>
            </a:extLst>
          </p:cNvPr>
          <p:cNvGrpSpPr/>
          <p:nvPr/>
        </p:nvGrpSpPr>
        <p:grpSpPr>
          <a:xfrm rot="19800000">
            <a:off x="7163089" y="1706465"/>
            <a:ext cx="1440160" cy="1440160"/>
            <a:chOff x="971600" y="548680"/>
            <a:chExt cx="1440160" cy="144016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46F1CC3-7212-903C-30DF-C1B2B4E74EC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D17E3B2-4447-B2C9-2774-3D49EDB7F9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B134845-0B8D-C2F8-2540-56351B2F2403}"/>
              </a:ext>
            </a:extLst>
          </p:cNvPr>
          <p:cNvGrpSpPr/>
          <p:nvPr/>
        </p:nvGrpSpPr>
        <p:grpSpPr>
          <a:xfrm rot="20700000">
            <a:off x="7429991" y="1819510"/>
            <a:ext cx="1440160" cy="1440160"/>
            <a:chOff x="971600" y="548680"/>
            <a:chExt cx="1440160" cy="144016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A2B9D7E-968B-FCCD-8760-BCFD26B745EC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AAFC710-F2B7-57E6-2249-F136D68ADD6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3812D2-0C6C-A385-DF21-0E7E9BA5C7F9}"/>
              </a:ext>
            </a:extLst>
          </p:cNvPr>
          <p:cNvGrpSpPr/>
          <p:nvPr/>
        </p:nvGrpSpPr>
        <p:grpSpPr>
          <a:xfrm>
            <a:off x="7620878" y="1981345"/>
            <a:ext cx="1440160" cy="1440160"/>
            <a:chOff x="971600" y="548680"/>
            <a:chExt cx="1440160" cy="1440160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7D15FF0-3828-6751-8C7F-DF63A4DEC16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470129D-A895-C01C-DCFE-0EC91DD53A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C9AF28E1-E543-1F5D-C6FA-148F1BE1BE18}"/>
              </a:ext>
            </a:extLst>
          </p:cNvPr>
          <p:cNvSpPr/>
          <p:nvPr/>
        </p:nvSpPr>
        <p:spPr>
          <a:xfrm>
            <a:off x="7522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742C36B-1B27-DE4F-3E1D-D7342F9150B2}"/>
              </a:ext>
            </a:extLst>
          </p:cNvPr>
          <p:cNvSpPr/>
          <p:nvPr/>
        </p:nvSpPr>
        <p:spPr>
          <a:xfrm>
            <a:off x="7594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1A9B8F2-7F89-8770-445E-FAA9E87BFC27}"/>
              </a:ext>
            </a:extLst>
          </p:cNvPr>
          <p:cNvSpPr/>
          <p:nvPr/>
        </p:nvSpPr>
        <p:spPr>
          <a:xfrm>
            <a:off x="6468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7B1B00D-5061-7DAE-AA53-9BE9D652751E}"/>
                  </a:ext>
                </a:extLst>
              </p:cNvPr>
              <p:cNvSpPr txBox="1"/>
              <p:nvPr/>
            </p:nvSpPr>
            <p:spPr>
              <a:xfrm>
                <a:off x="9075233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7B1B00D-5061-7DAE-AA53-9BE9D6527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233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03E8052-8E22-C1D0-C733-BCE515DB4D5B}"/>
                  </a:ext>
                </a:extLst>
              </p:cNvPr>
              <p:cNvSpPr txBox="1"/>
              <p:nvPr/>
            </p:nvSpPr>
            <p:spPr>
              <a:xfrm>
                <a:off x="7539817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03E8052-8E22-C1D0-C733-BCE515DB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17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9B55E36-AE02-377A-5246-B932F6EDB7D4}"/>
                  </a:ext>
                </a:extLst>
              </p:cNvPr>
              <p:cNvSpPr txBox="1"/>
              <p:nvPr/>
            </p:nvSpPr>
            <p:spPr>
              <a:xfrm>
                <a:off x="7539816" y="3614882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9B55E36-AE02-377A-5246-B932F6ED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16" y="3614882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91A3228-FDF1-9B90-6239-DE73AD656764}"/>
                  </a:ext>
                </a:extLst>
              </p:cNvPr>
              <p:cNvSpPr txBox="1"/>
              <p:nvPr/>
            </p:nvSpPr>
            <p:spPr>
              <a:xfrm>
                <a:off x="8795546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91A3228-FDF1-9B90-6239-DE73AD656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546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1D7366-56F5-94FF-2DAF-524FF5862CF0}"/>
                  </a:ext>
                </a:extLst>
              </p:cNvPr>
              <p:cNvSpPr txBox="1"/>
              <p:nvPr/>
            </p:nvSpPr>
            <p:spPr>
              <a:xfrm>
                <a:off x="9066471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1D7366-56F5-94FF-2DAF-524FF586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471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F400F1-3404-0C62-EB7F-5D78393CBDC8}"/>
                  </a:ext>
                </a:extLst>
              </p:cNvPr>
              <p:cNvSpPr txBox="1"/>
              <p:nvPr/>
            </p:nvSpPr>
            <p:spPr>
              <a:xfrm>
                <a:off x="7185795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F400F1-3404-0C62-EB7F-5D78393CB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95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7743BD89-A785-A2BE-37FA-972B3D537DC6}"/>
              </a:ext>
            </a:extLst>
          </p:cNvPr>
          <p:cNvSpPr txBox="1"/>
          <p:nvPr/>
        </p:nvSpPr>
        <p:spPr>
          <a:xfrm>
            <a:off x="8519979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B11FE70A-FFF3-C260-774B-BEBA631779F9}"/>
              </a:ext>
            </a:extLst>
          </p:cNvPr>
          <p:cNvSpPr/>
          <p:nvPr/>
        </p:nvSpPr>
        <p:spPr>
          <a:xfrm>
            <a:off x="6637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CE2485F-FF99-61DA-DDE2-8BAAB6A0CAFA}"/>
                  </a:ext>
                </a:extLst>
              </p:cNvPr>
              <p:cNvSpPr txBox="1"/>
              <p:nvPr/>
            </p:nvSpPr>
            <p:spPr>
              <a:xfrm>
                <a:off x="8271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CE2485F-FF99-61DA-DDE2-8BAAB6A0C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4D753E7-BF15-2D03-760A-3363E385CF6C}"/>
                  </a:ext>
                </a:extLst>
              </p:cNvPr>
              <p:cNvSpPr txBox="1"/>
              <p:nvPr/>
            </p:nvSpPr>
            <p:spPr>
              <a:xfrm>
                <a:off x="8918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4D753E7-BF15-2D03-760A-3363E385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62BB1E-0622-4380-D722-33AD5263064E}"/>
                  </a:ext>
                </a:extLst>
              </p:cNvPr>
              <p:cNvSpPr txBox="1"/>
              <p:nvPr/>
            </p:nvSpPr>
            <p:spPr>
              <a:xfrm>
                <a:off x="6663256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62BB1E-0622-4380-D722-33AD52630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256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7AD39E2A-3026-6410-FB89-20CCAE8D6A4B}"/>
              </a:ext>
            </a:extLst>
          </p:cNvPr>
          <p:cNvGrpSpPr/>
          <p:nvPr/>
        </p:nvGrpSpPr>
        <p:grpSpPr>
          <a:xfrm>
            <a:off x="3732333" y="1398535"/>
            <a:ext cx="1951928" cy="2587024"/>
            <a:chOff x="3732333" y="1398535"/>
            <a:chExt cx="1951928" cy="2587024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765B7D8D-1245-0E3F-AABA-86E9433C77DF}"/>
                </a:ext>
              </a:extLst>
            </p:cNvPr>
            <p:cNvSpPr/>
            <p:nvPr/>
          </p:nvSpPr>
          <p:spPr>
            <a:xfrm rot="2700000">
              <a:off x="4352417" y="2838874"/>
              <a:ext cx="245916" cy="245916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FB2C40C-0C1C-6D25-1994-858247657DA7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>
              <a:off x="3961736" y="204178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AC0EBC8-7D73-7557-DAAA-BA3CF78E894C}"/>
                </a:ext>
              </a:extLst>
            </p:cNvPr>
            <p:cNvCxnSpPr>
              <a:cxnSpLocks/>
              <a:stCxn id="44" idx="1"/>
              <a:endCxn id="43" idx="5"/>
            </p:cNvCxnSpPr>
            <p:nvPr/>
          </p:nvCxnSpPr>
          <p:spPr>
            <a:xfrm>
              <a:off x="3961736" y="2041786"/>
              <a:ext cx="750423" cy="80685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A2A5089-7D28-5D0A-B7B5-DCC3712E5A1B}"/>
                </a:ext>
              </a:extLst>
            </p:cNvPr>
            <p:cNvCxnSpPr>
              <a:cxnSpLocks/>
              <a:stCxn id="39" idx="7"/>
            </p:cNvCxnSpPr>
            <p:nvPr/>
          </p:nvCxnSpPr>
          <p:spPr>
            <a:xfrm flipV="1">
              <a:off x="4089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1B3B1713-2FB1-ECCB-1259-7E33FCDE7BF0}"/>
                </a:ext>
              </a:extLst>
            </p:cNvPr>
            <p:cNvSpPr/>
            <p:nvPr/>
          </p:nvSpPr>
          <p:spPr>
            <a:xfrm>
              <a:off x="3826853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4CDD799-71C5-003E-C5EA-E5E46EE0A269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4026283" y="351370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C4A92B9-261B-033F-5DB4-3919B53CB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082813A5-600E-206B-08EF-367602B32FC1}"/>
                </a:ext>
              </a:extLst>
            </p:cNvPr>
            <p:cNvCxnSpPr>
              <a:cxnSpLocks/>
              <a:stCxn id="39" idx="7"/>
            </p:cNvCxnSpPr>
            <p:nvPr/>
          </p:nvCxnSpPr>
          <p:spPr>
            <a:xfrm flipV="1">
              <a:off x="4089923" y="3050326"/>
              <a:ext cx="288790" cy="309743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A05B15-0055-DF6B-BD60-67AD28631A1E}"/>
                    </a:ext>
                  </a:extLst>
                </p:cNvPr>
                <p:cNvSpPr txBox="1"/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A05B15-0055-DF6B-BD60-67AD2863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25A2F64-9513-424A-D522-30F9580CF606}"/>
                </a:ext>
              </a:extLst>
            </p:cNvPr>
            <p:cNvSpPr/>
            <p:nvPr/>
          </p:nvSpPr>
          <p:spPr>
            <a:xfrm>
              <a:off x="3929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EBA82B0-38FA-FEDA-8A65-DD29C11D98C7}"/>
                </a:ext>
              </a:extLst>
            </p:cNvPr>
            <p:cNvSpPr/>
            <p:nvPr/>
          </p:nvSpPr>
          <p:spPr>
            <a:xfrm>
              <a:off x="4139544" y="289542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37413A7-3737-E7DD-729C-3776BE565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607" y="1543988"/>
              <a:ext cx="0" cy="188545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46CEAF-0C99-C402-CF72-55B0E321566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2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B9B256E-08A8-61FB-43F4-05DB6FB2033D}"/>
                    </a:ext>
                  </a:extLst>
                </p:cNvPr>
                <p:cNvSpPr txBox="1"/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B9B256E-08A8-61FB-43F4-05DB6FB20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CDD83FC7-24DE-16AC-5627-46B09E25CF66}"/>
                    </a:ext>
                  </a:extLst>
                </p:cNvPr>
                <p:cNvSpPr txBox="1"/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CDD83FC7-24DE-16AC-5627-46B09E25C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ACDB99A-2A42-DE1A-FF1E-A34E5DC42204}"/>
                    </a:ext>
                  </a:extLst>
                </p:cNvPr>
                <p:cNvSpPr txBox="1"/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ACDB99A-2A42-DE1A-FF1E-A34E5DC42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6AB8CFA-C75D-A554-D15D-6EBC589FC06F}"/>
                </a:ext>
              </a:extLst>
            </p:cNvPr>
            <p:cNvSpPr/>
            <p:nvPr/>
          </p:nvSpPr>
          <p:spPr>
            <a:xfrm>
              <a:off x="3936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C1E864C3-0A73-22E1-B3D7-9E7FCCA2B54F}"/>
                    </a:ext>
                  </a:extLst>
                </p:cNvPr>
                <p:cNvSpPr txBox="1"/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C1E864C3-0A73-22E1-B3D7-9E7FCCA2B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16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9C3B3657-1041-5762-EA6A-1980B6EF1DEC}"/>
                    </a:ext>
                  </a:extLst>
                </p:cNvPr>
                <p:cNvSpPr txBox="1"/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9C3B3657-1041-5762-EA6A-1980B6EF1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8F22FA9-55C0-EDAD-76D4-EBBF48A63B7C}"/>
                </a:ext>
              </a:extLst>
            </p:cNvPr>
            <p:cNvSpPr/>
            <p:nvPr/>
          </p:nvSpPr>
          <p:spPr>
            <a:xfrm>
              <a:off x="4340601" y="227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E142490-A95D-ACDB-1A9D-82CB5E3F7D89}"/>
                </a:ext>
              </a:extLst>
            </p:cNvPr>
            <p:cNvSpPr/>
            <p:nvPr/>
          </p:nvSpPr>
          <p:spPr>
            <a:xfrm>
              <a:off x="4558518" y="26950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FCA86C8-9315-B304-6F9C-ACAAB51FCCD0}"/>
                </a:ext>
              </a:extLst>
            </p:cNvPr>
            <p:cNvSpPr/>
            <p:nvPr/>
          </p:nvSpPr>
          <p:spPr>
            <a:xfrm>
              <a:off x="3935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CAC0793-1FF9-043D-8CEB-9FA59AB482E1}"/>
                    </a:ext>
                  </a:extLst>
                </p:cNvPr>
                <p:cNvSpPr txBox="1"/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CAC0793-1FF9-043D-8CEB-9FA59AB48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60CAFCF-6856-9634-0061-1C835677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3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88FA7C2-3355-B42E-C65E-B66F3E47C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A464A46-8B8C-B16A-404E-C31B8F341E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853" y="2104894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D0736320-1E32-3A0A-4712-FCC7580D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40" y="2547218"/>
              <a:ext cx="494955" cy="51142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71ACB1B8-30C2-AD32-DA27-226FBDB3FD3E}"/>
              </a:ext>
            </a:extLst>
          </p:cNvPr>
          <p:cNvSpPr txBox="1"/>
          <p:nvPr/>
        </p:nvSpPr>
        <p:spPr>
          <a:xfrm>
            <a:off x="152400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168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F80CF-263F-22B5-117E-3557A274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6DC00-FBD8-3CB3-62B9-176B834A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5745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B4AE81CA-614C-12BE-5D8A-826BC8C2BC69}"/>
              </a:ext>
            </a:extLst>
          </p:cNvPr>
          <p:cNvGrpSpPr/>
          <p:nvPr/>
        </p:nvGrpSpPr>
        <p:grpSpPr>
          <a:xfrm>
            <a:off x="3366446" y="1107175"/>
            <a:ext cx="4277725" cy="2088212"/>
            <a:chOff x="3366446" y="1107175"/>
            <a:chExt cx="4277725" cy="2088212"/>
          </a:xfrm>
        </p:grpSpPr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E6B18822-8453-4DAE-A205-8E5A402D355C}"/>
                </a:ext>
              </a:extLst>
            </p:cNvPr>
            <p:cNvSpPr/>
            <p:nvPr/>
          </p:nvSpPr>
          <p:spPr>
            <a:xfrm rot="10800000">
              <a:off x="5115315" y="1771801"/>
              <a:ext cx="1073543" cy="92546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44E7EF8-857D-463F-9BE2-5F6ECDBC95E8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E4663B55-8859-4B36-8F07-DF57AAC7633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3B878E6F-61AE-4F0A-8160-67E7F43F6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358A4F77-5E41-4932-BE07-B050A62AAC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C97221A-10F1-48DC-85FF-D1AA242D47BB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E42C075-5E6C-44D7-A844-F7BCF2A078E4}"/>
                    </a:ext>
                  </a:extLst>
                </p:cNvPr>
                <p:cNvSpPr txBox="1"/>
                <p:nvPr/>
              </p:nvSpPr>
              <p:spPr>
                <a:xfrm>
                  <a:off x="3366446" y="1860347"/>
                  <a:ext cx="1354969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E42C075-5E6C-44D7-A844-F7BCF2A07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446" y="1860347"/>
                  <a:ext cx="1354969" cy="276422"/>
                </a:xfrm>
                <a:prstGeom prst="rect">
                  <a:avLst/>
                </a:prstGeom>
                <a:blipFill>
                  <a:blip r:embed="rId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4DD58DE-959F-4D54-A4FD-39B35F9DB802}"/>
                </a:ext>
              </a:extLst>
            </p:cNvPr>
            <p:cNvSpPr/>
            <p:nvPr/>
          </p:nvSpPr>
          <p:spPr>
            <a:xfrm>
              <a:off x="4971315" y="162768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368BC42-FA68-405D-B846-50B4C67B8A8F}"/>
                </a:ext>
              </a:extLst>
            </p:cNvPr>
            <p:cNvSpPr/>
            <p:nvPr/>
          </p:nvSpPr>
          <p:spPr>
            <a:xfrm>
              <a:off x="6047114" y="165114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1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563C7A6-10D4-4442-A55B-CB86B8A3702A}"/>
                    </a:ext>
                  </a:extLst>
                </p:cNvPr>
                <p:cNvSpPr txBox="1"/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Sphère plan de normale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563C7A6-10D4-4442-A55B-CB86B8A37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361" t="-8791" r="-4082" b="-65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92EC3EE-B757-4305-A875-BB16BD351C8D}"/>
                </a:ext>
              </a:extLst>
            </p:cNvPr>
            <p:cNvSpPr txBox="1"/>
            <p:nvPr/>
          </p:nvSpPr>
          <p:spPr>
            <a:xfrm>
              <a:off x="5906988" y="2473006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16" name="Éclair 15">
              <a:extLst>
                <a:ext uri="{FF2B5EF4-FFF2-40B4-BE49-F238E27FC236}">
                  <a16:creationId xmlns:a16="http://schemas.microsoft.com/office/drawing/2014/main" id="{6535709C-D9F6-4E38-90B3-7BF2345E9B02}"/>
                </a:ext>
              </a:extLst>
            </p:cNvPr>
            <p:cNvSpPr/>
            <p:nvPr/>
          </p:nvSpPr>
          <p:spPr>
            <a:xfrm rot="757194" flipH="1">
              <a:off x="5855589" y="238142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Éclair 16">
              <a:extLst>
                <a:ext uri="{FF2B5EF4-FFF2-40B4-BE49-F238E27FC236}">
                  <a16:creationId xmlns:a16="http://schemas.microsoft.com/office/drawing/2014/main" id="{26493B4C-E0AB-4E2D-ADF0-10381730B24A}"/>
                </a:ext>
              </a:extLst>
            </p:cNvPr>
            <p:cNvSpPr/>
            <p:nvPr/>
          </p:nvSpPr>
          <p:spPr>
            <a:xfrm rot="13926191">
              <a:off x="6064029" y="204065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7252FA4-767B-49E4-81B4-1746627C80DC}"/>
                    </a:ext>
                  </a:extLst>
                </p:cNvPr>
                <p:cNvSpPr txBox="1"/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7252FA4-767B-49E4-81B4-1746627C8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blipFill>
                  <a:blip r:embed="rId4"/>
                  <a:stretch>
                    <a:fillRect l="-6533"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F0F94F01-2435-444D-9CBC-D3055E49D04F}"/>
                </a:ext>
              </a:extLst>
            </p:cNvPr>
            <p:cNvGrpSpPr/>
            <p:nvPr/>
          </p:nvGrpSpPr>
          <p:grpSpPr>
            <a:xfrm rot="6824589">
              <a:off x="4884385" y="2036944"/>
              <a:ext cx="539276" cy="671605"/>
              <a:chOff x="4062507" y="3120375"/>
              <a:chExt cx="539276" cy="671605"/>
            </a:xfrm>
          </p:grpSpPr>
          <p:sp>
            <p:nvSpPr>
              <p:cNvPr id="19" name="Éclair 18">
                <a:extLst>
                  <a:ext uri="{FF2B5EF4-FFF2-40B4-BE49-F238E27FC236}">
                    <a16:creationId xmlns:a16="http://schemas.microsoft.com/office/drawing/2014/main" id="{C4EE32F0-E3B0-430E-B604-083E8A4368E3}"/>
                  </a:ext>
                </a:extLst>
              </p:cNvPr>
              <p:cNvSpPr/>
              <p:nvPr/>
            </p:nvSpPr>
            <p:spPr>
              <a:xfrm rot="757194" flipH="1">
                <a:off x="4062507" y="3461144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Éclair 19">
                <a:extLst>
                  <a:ext uri="{FF2B5EF4-FFF2-40B4-BE49-F238E27FC236}">
                    <a16:creationId xmlns:a16="http://schemas.microsoft.com/office/drawing/2014/main" id="{C0BCB3DF-419D-4CE6-91BA-2282F2134BFC}"/>
                  </a:ext>
                </a:extLst>
              </p:cNvPr>
              <p:cNvSpPr/>
              <p:nvPr/>
            </p:nvSpPr>
            <p:spPr>
              <a:xfrm rot="13926191">
                <a:off x="4270947" y="3120375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45EAFDA-0273-45DF-8338-89505777BFF7}"/>
                </a:ext>
              </a:extLst>
            </p:cNvPr>
            <p:cNvSpPr txBox="1"/>
            <p:nvPr/>
          </p:nvSpPr>
          <p:spPr>
            <a:xfrm>
              <a:off x="4076120" y="2438214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22" name="Éclair 21">
              <a:extLst>
                <a:ext uri="{FF2B5EF4-FFF2-40B4-BE49-F238E27FC236}">
                  <a16:creationId xmlns:a16="http://schemas.microsoft.com/office/drawing/2014/main" id="{26493B4C-E0AB-4E2D-ADF0-10381730B24A}"/>
                </a:ext>
              </a:extLst>
            </p:cNvPr>
            <p:cNvSpPr/>
            <p:nvPr/>
          </p:nvSpPr>
          <p:spPr>
            <a:xfrm>
              <a:off x="4577589" y="133285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45EAFDA-0273-45DF-8338-89505777BFF7}"/>
                </a:ext>
              </a:extLst>
            </p:cNvPr>
            <p:cNvSpPr txBox="1"/>
            <p:nvPr/>
          </p:nvSpPr>
          <p:spPr>
            <a:xfrm>
              <a:off x="3670319" y="1107175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02_R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16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38C4C7B-CF6D-9A9C-B025-D47B73ECE7CC}"/>
              </a:ext>
            </a:extLst>
          </p:cNvPr>
          <p:cNvGrpSpPr/>
          <p:nvPr/>
        </p:nvGrpSpPr>
        <p:grpSpPr>
          <a:xfrm>
            <a:off x="2201097" y="1648508"/>
            <a:ext cx="1959164" cy="2337051"/>
            <a:chOff x="2201097" y="1648508"/>
            <a:chExt cx="1959164" cy="2337051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2437735" y="2041785"/>
              <a:ext cx="1010037" cy="1149818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745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684" y="3454506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519565" y="2773891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607" y="1663908"/>
              <a:ext cx="0" cy="176553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18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01097" y="164850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097" y="1648508"/>
                  <a:ext cx="229402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643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158" y="2034774"/>
                  <a:ext cx="207300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5CBEC33-A216-49A1-877C-C579FE723009}"/>
                    </a:ext>
                  </a:extLst>
                </p:cNvPr>
                <p:cNvSpPr txBox="1"/>
                <p:nvPr/>
              </p:nvSpPr>
              <p:spPr>
                <a:xfrm>
                  <a:off x="3170123" y="3057085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5CBEC33-A216-49A1-877C-C579FE723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123" y="3057085"/>
                  <a:ext cx="9784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7500" r="-3125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A1FAFEC-8A8A-4C56-A63B-A0CD83794F12}"/>
                    </a:ext>
                  </a:extLst>
                </p:cNvPr>
                <p:cNvSpPr txBox="1"/>
                <p:nvPr/>
              </p:nvSpPr>
              <p:spPr>
                <a:xfrm flipH="1">
                  <a:off x="3060209" y="2427195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A1FAFEC-8A8A-4C56-A63B-A0CD83794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0209" y="2427195"/>
                  <a:ext cx="14986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6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F93EE83-0FCB-40E1-8BF3-E64EE4EB029C}"/>
                    </a:ext>
                  </a:extLst>
                </p:cNvPr>
                <p:cNvSpPr txBox="1"/>
                <p:nvPr/>
              </p:nvSpPr>
              <p:spPr>
                <a:xfrm>
                  <a:off x="2617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F93EE83-0FCB-40E1-8BF3-E64EE4EB0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65" y="2010759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FCFEE46-0F3E-4584-8773-38B955626C3C}"/>
                </a:ext>
              </a:extLst>
            </p:cNvPr>
            <p:cNvSpPr/>
            <p:nvPr/>
          </p:nvSpPr>
          <p:spPr>
            <a:xfrm>
              <a:off x="2775230" y="218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B7D8F80-8A96-414C-B60A-851FA25E8CAC}"/>
                    </a:ext>
                  </a:extLst>
                </p:cNvPr>
                <p:cNvSpPr txBox="1"/>
                <p:nvPr/>
              </p:nvSpPr>
              <p:spPr>
                <a:xfrm>
                  <a:off x="3491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B7D8F80-8A96-414C-B60A-851FA25E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019" y="2878794"/>
                  <a:ext cx="202556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C860B67F-7B2B-4727-8B90-4DFA19CB4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2879E9AC-EBFB-4BCC-9EC0-EF700A0E6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2852" y="2104893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859397D-88A5-4179-8CAE-C3602E3E761C}"/>
                </a:ext>
              </a:extLst>
            </p:cNvPr>
            <p:cNvGrpSpPr/>
            <p:nvPr/>
          </p:nvGrpSpPr>
          <p:grpSpPr>
            <a:xfrm rot="18900000">
              <a:off x="2386102" y="2724782"/>
              <a:ext cx="1236362" cy="362020"/>
              <a:chOff x="3435705" y="2283001"/>
              <a:chExt cx="1236362" cy="362020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 rot="5400000">
                <a:off x="3738993" y="2283001"/>
                <a:ext cx="360000" cy="360000"/>
              </a:xfrm>
              <a:prstGeom prst="arc">
                <a:avLst>
                  <a:gd name="adj1" fmla="val 58366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5705" y="2469859"/>
                <a:ext cx="303288" cy="1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519" y="2645021"/>
                <a:ext cx="768548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7C1CD40-587A-49EF-B22C-12858A4D4DEF}"/>
                </a:ext>
              </a:extLst>
            </p:cNvPr>
            <p:cNvGrpSpPr/>
            <p:nvPr/>
          </p:nvGrpSpPr>
          <p:grpSpPr>
            <a:xfrm>
              <a:off x="2914994" y="2605972"/>
              <a:ext cx="360000" cy="360000"/>
              <a:chOff x="3979273" y="4495771"/>
              <a:chExt cx="360000" cy="36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D5CDD6-0882-40C3-8D8B-D9EA15C4ACAB}"/>
                  </a:ext>
                </a:extLst>
              </p:cNvPr>
              <p:cNvSpPr/>
              <p:nvPr/>
            </p:nvSpPr>
            <p:spPr>
              <a:xfrm>
                <a:off x="3979273" y="449577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E845BAD7-BC12-4EA9-A976-CD1DC9519CF1}"/>
                  </a:ext>
                </a:extLst>
              </p:cNvPr>
              <p:cNvCxnSpPr>
                <a:cxnSpLocks/>
                <a:stCxn id="55" idx="7"/>
                <a:endCxn id="56" idx="7"/>
              </p:cNvCxnSpPr>
              <p:nvPr/>
            </p:nvCxnSpPr>
            <p:spPr>
              <a:xfrm flipV="1">
                <a:off x="4222913" y="4548492"/>
                <a:ext cx="63639" cy="63639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97E59C82-DD2D-4616-AD21-09B8A8B2DBEE}"/>
                  </a:ext>
                </a:extLst>
              </p:cNvPr>
              <p:cNvSpPr/>
              <p:nvPr/>
            </p:nvSpPr>
            <p:spPr>
              <a:xfrm>
                <a:off x="4069273" y="458577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62" idx="1"/>
              <a:endCxn id="55" idx="1"/>
            </p:cNvCxnSpPr>
            <p:nvPr/>
          </p:nvCxnSpPr>
          <p:spPr>
            <a:xfrm>
              <a:off x="2437735" y="2041785"/>
              <a:ext cx="593619" cy="6805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54E40E6-9D91-4919-8681-0292D0F6A12F}"/>
                </a:ext>
              </a:extLst>
            </p:cNvPr>
            <p:cNvSpPr/>
            <p:nvPr/>
          </p:nvSpPr>
          <p:spPr>
            <a:xfrm>
              <a:off x="2677809" y="2590071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3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41938-6477-34B1-BF77-014BA7C8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536685C-4CC1-6D07-CB6F-3ABDBCEDD6E5}"/>
              </a:ext>
            </a:extLst>
          </p:cNvPr>
          <p:cNvGrpSpPr/>
          <p:nvPr/>
        </p:nvGrpSpPr>
        <p:grpSpPr>
          <a:xfrm>
            <a:off x="3010378" y="1977710"/>
            <a:ext cx="3973852" cy="2088212"/>
            <a:chOff x="3670319" y="1107175"/>
            <a:chExt cx="3973852" cy="2088212"/>
          </a:xfrm>
        </p:grpSpPr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EC99E894-F557-43E6-762F-170A377A6FD4}"/>
                </a:ext>
              </a:extLst>
            </p:cNvPr>
            <p:cNvSpPr/>
            <p:nvPr/>
          </p:nvSpPr>
          <p:spPr>
            <a:xfrm rot="10800000">
              <a:off x="5115315" y="1771801"/>
              <a:ext cx="1073543" cy="92546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E5B4F62-4559-A82F-9B37-45C985BA9F40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6D8C24A9-CF59-6545-1F0E-8989DBDBAEB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32DBFAA1-9FD6-B1CC-0EE4-2E263BB9F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AD621C7-83F0-7B8E-2C6F-D0F0479988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1CC9BE0-626F-9E2D-4631-070970A85818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D5250CA0-3750-E925-C009-80DD348A2753}"/>
                    </a:ext>
                  </a:extLst>
                </p:cNvPr>
                <p:cNvSpPr txBox="1"/>
                <p:nvPr/>
              </p:nvSpPr>
              <p:spPr>
                <a:xfrm>
                  <a:off x="4097687" y="2645689"/>
                  <a:ext cx="1354969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D5250CA0-3750-E925-C009-80DD348A2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687" y="2645689"/>
                  <a:ext cx="1354969" cy="276422"/>
                </a:xfrm>
                <a:prstGeom prst="rect">
                  <a:avLst/>
                </a:prstGeom>
                <a:blipFill>
                  <a:blip r:embed="rId2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292596A-AC95-9879-31E5-715BAE92CF66}"/>
                </a:ext>
              </a:extLst>
            </p:cNvPr>
            <p:cNvSpPr/>
            <p:nvPr/>
          </p:nvSpPr>
          <p:spPr>
            <a:xfrm>
              <a:off x="4971315" y="162768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63DA100-100B-3360-6CB2-856BC5D127E3}"/>
                </a:ext>
              </a:extLst>
            </p:cNvPr>
            <p:cNvSpPr/>
            <p:nvPr/>
          </p:nvSpPr>
          <p:spPr>
            <a:xfrm>
              <a:off x="6047114" y="165114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1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01936A2-680C-FCBA-62B0-922ED233832D}"/>
                    </a:ext>
                  </a:extLst>
                </p:cNvPr>
                <p:cNvSpPr txBox="1"/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Sphère plan de normale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01936A2-680C-FCBA-62B0-922ED2338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361" t="-8791" r="-4082" b="-65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DDD61526-A3CA-3722-F122-9268333320E1}"/>
                </a:ext>
              </a:extLst>
            </p:cNvPr>
            <p:cNvSpPr txBox="1"/>
            <p:nvPr/>
          </p:nvSpPr>
          <p:spPr>
            <a:xfrm>
              <a:off x="5906988" y="2473006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47" name="Éclair 46">
              <a:extLst>
                <a:ext uri="{FF2B5EF4-FFF2-40B4-BE49-F238E27FC236}">
                  <a16:creationId xmlns:a16="http://schemas.microsoft.com/office/drawing/2014/main" id="{F9486B79-CDB5-1871-3573-8BA997B41DA2}"/>
                </a:ext>
              </a:extLst>
            </p:cNvPr>
            <p:cNvSpPr/>
            <p:nvPr/>
          </p:nvSpPr>
          <p:spPr>
            <a:xfrm rot="757194" flipH="1">
              <a:off x="5855589" y="238142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Éclair 47">
              <a:extLst>
                <a:ext uri="{FF2B5EF4-FFF2-40B4-BE49-F238E27FC236}">
                  <a16:creationId xmlns:a16="http://schemas.microsoft.com/office/drawing/2014/main" id="{5FC065F0-BB34-E603-DEF2-1DE531F2CB84}"/>
                </a:ext>
              </a:extLst>
            </p:cNvPr>
            <p:cNvSpPr/>
            <p:nvPr/>
          </p:nvSpPr>
          <p:spPr>
            <a:xfrm rot="13926191">
              <a:off x="6064029" y="204065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E1BC5E8-A518-17E2-22FC-A10FB461A5FF}"/>
                    </a:ext>
                  </a:extLst>
                </p:cNvPr>
                <p:cNvSpPr txBox="1"/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E1BC5E8-A518-17E2-22FC-A10FB461A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blipFill>
                  <a:blip r:embed="rId4"/>
                  <a:stretch>
                    <a:fillRect l="-6000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E8AC5D-5FF2-3DED-0399-EFF77E6641E1}"/>
                </a:ext>
              </a:extLst>
            </p:cNvPr>
            <p:cNvGrpSpPr/>
            <p:nvPr/>
          </p:nvGrpSpPr>
          <p:grpSpPr>
            <a:xfrm rot="6824589">
              <a:off x="4884385" y="2036944"/>
              <a:ext cx="539276" cy="671605"/>
              <a:chOff x="4062507" y="3120375"/>
              <a:chExt cx="539276" cy="671605"/>
            </a:xfrm>
          </p:grpSpPr>
          <p:sp>
            <p:nvSpPr>
              <p:cNvPr id="54" name="Éclair 53">
                <a:extLst>
                  <a:ext uri="{FF2B5EF4-FFF2-40B4-BE49-F238E27FC236}">
                    <a16:creationId xmlns:a16="http://schemas.microsoft.com/office/drawing/2014/main" id="{916A1250-A38A-BC4E-1D52-75B3754E63B6}"/>
                  </a:ext>
                </a:extLst>
              </p:cNvPr>
              <p:cNvSpPr/>
              <p:nvPr/>
            </p:nvSpPr>
            <p:spPr>
              <a:xfrm rot="757194" flipH="1">
                <a:off x="4062507" y="3461144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Éclair 54">
                <a:extLst>
                  <a:ext uri="{FF2B5EF4-FFF2-40B4-BE49-F238E27FC236}">
                    <a16:creationId xmlns:a16="http://schemas.microsoft.com/office/drawing/2014/main" id="{07D425C3-2DB2-1A4F-1B81-09DBAFC4AE92}"/>
                  </a:ext>
                </a:extLst>
              </p:cNvPr>
              <p:cNvSpPr/>
              <p:nvPr/>
            </p:nvSpPr>
            <p:spPr>
              <a:xfrm rot="13926191">
                <a:off x="4270947" y="3120375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0C4B4FF-D7FA-98B7-2838-00E454DF0C9A}"/>
                </a:ext>
              </a:extLst>
            </p:cNvPr>
            <p:cNvSpPr txBox="1"/>
            <p:nvPr/>
          </p:nvSpPr>
          <p:spPr>
            <a:xfrm>
              <a:off x="4076120" y="2438214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52" name="Éclair 51">
              <a:extLst>
                <a:ext uri="{FF2B5EF4-FFF2-40B4-BE49-F238E27FC236}">
                  <a16:creationId xmlns:a16="http://schemas.microsoft.com/office/drawing/2014/main" id="{1BE26F5D-E5FC-CB5C-5FBC-A686E06A7575}"/>
                </a:ext>
              </a:extLst>
            </p:cNvPr>
            <p:cNvSpPr/>
            <p:nvPr/>
          </p:nvSpPr>
          <p:spPr>
            <a:xfrm>
              <a:off x="4577589" y="133285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298ED34-56E0-FEBD-FA79-37DD1FD73B09}"/>
                </a:ext>
              </a:extLst>
            </p:cNvPr>
            <p:cNvSpPr txBox="1"/>
            <p:nvPr/>
          </p:nvSpPr>
          <p:spPr>
            <a:xfrm>
              <a:off x="3670319" y="1107175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C18827C-60E2-FC12-2E94-BD1E84C99A07}"/>
              </a:ext>
            </a:extLst>
          </p:cNvPr>
          <p:cNvGrpSpPr/>
          <p:nvPr/>
        </p:nvGrpSpPr>
        <p:grpSpPr>
          <a:xfrm>
            <a:off x="732671" y="1635347"/>
            <a:ext cx="1951928" cy="2587024"/>
            <a:chOff x="3732333" y="1398535"/>
            <a:chExt cx="1951928" cy="2587024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784E9F7-A97C-1920-AD42-126804C0DAA6}"/>
                </a:ext>
              </a:extLst>
            </p:cNvPr>
            <p:cNvSpPr/>
            <p:nvPr/>
          </p:nvSpPr>
          <p:spPr>
            <a:xfrm rot="2700000">
              <a:off x="4352417" y="2838874"/>
              <a:ext cx="245916" cy="245916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B17BFA87-27DB-0AFB-CD1E-7B1FC3A5CEFC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>
              <a:off x="3961736" y="204178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1476E62-A0AC-EC67-42E1-F9C8A95959D7}"/>
                </a:ext>
              </a:extLst>
            </p:cNvPr>
            <p:cNvCxnSpPr>
              <a:cxnSpLocks/>
              <a:stCxn id="81" idx="1"/>
              <a:endCxn id="80" idx="5"/>
            </p:cNvCxnSpPr>
            <p:nvPr/>
          </p:nvCxnSpPr>
          <p:spPr>
            <a:xfrm>
              <a:off x="3961736" y="2041786"/>
              <a:ext cx="750423" cy="80685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2CD9BA6-57D2-11C0-C6E8-6A82521D7A04}"/>
                </a:ext>
              </a:extLst>
            </p:cNvPr>
            <p:cNvCxnSpPr>
              <a:cxnSpLocks/>
              <a:stCxn id="76" idx="7"/>
            </p:cNvCxnSpPr>
            <p:nvPr/>
          </p:nvCxnSpPr>
          <p:spPr>
            <a:xfrm flipV="1">
              <a:off x="4089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70FA504-D774-57FB-BFF9-60C5F7551EE0}"/>
                </a:ext>
              </a:extLst>
            </p:cNvPr>
            <p:cNvSpPr/>
            <p:nvPr/>
          </p:nvSpPr>
          <p:spPr>
            <a:xfrm>
              <a:off x="3826853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4D70E888-BD92-EDEE-1533-CAAB40BDB467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4026283" y="351370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7334073-6282-394D-4454-5B4CA18DA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7EF2EAC2-8FE9-CEE6-E293-6448B4935E20}"/>
                </a:ext>
              </a:extLst>
            </p:cNvPr>
            <p:cNvCxnSpPr>
              <a:cxnSpLocks/>
              <a:stCxn id="76" idx="7"/>
            </p:cNvCxnSpPr>
            <p:nvPr/>
          </p:nvCxnSpPr>
          <p:spPr>
            <a:xfrm flipV="1">
              <a:off x="4089923" y="3050326"/>
              <a:ext cx="288790" cy="309743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2A607D7B-58B9-2609-DFB3-51A146AB71C9}"/>
                    </a:ext>
                  </a:extLst>
                </p:cNvPr>
                <p:cNvSpPr txBox="1"/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2A607D7B-58B9-2609-DFB3-51A146AB7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9D73567-0735-5A52-9730-AF9332A65F55}"/>
                </a:ext>
              </a:extLst>
            </p:cNvPr>
            <p:cNvSpPr/>
            <p:nvPr/>
          </p:nvSpPr>
          <p:spPr>
            <a:xfrm>
              <a:off x="3929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9213489-C7D4-32A9-FF8C-46AEBDBED219}"/>
                </a:ext>
              </a:extLst>
            </p:cNvPr>
            <p:cNvSpPr/>
            <p:nvPr/>
          </p:nvSpPr>
          <p:spPr>
            <a:xfrm>
              <a:off x="4139544" y="289542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E65246D-2C4C-CEF1-5C20-E5766A0E1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607" y="1543988"/>
              <a:ext cx="0" cy="188545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017221D-0687-81C0-F1A2-84A78AD213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2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033AB9B-662A-2C56-52C8-DE324416B673}"/>
                    </a:ext>
                  </a:extLst>
                </p:cNvPr>
                <p:cNvSpPr txBox="1"/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033AB9B-662A-2C56-52C8-DE324416B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C772C42-7360-BA54-5013-85AA85D98F81}"/>
                    </a:ext>
                  </a:extLst>
                </p:cNvPr>
                <p:cNvSpPr txBox="1"/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C772C42-7360-BA54-5013-85AA85D98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08A5F58-3C07-D665-CE75-5BF678FF5B6A}"/>
                    </a:ext>
                  </a:extLst>
                </p:cNvPr>
                <p:cNvSpPr txBox="1"/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08A5F58-3C07-D665-CE75-5BF678FF5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F8246B5-435F-778E-8DCE-A8ECC330D446}"/>
                </a:ext>
              </a:extLst>
            </p:cNvPr>
            <p:cNvSpPr/>
            <p:nvPr/>
          </p:nvSpPr>
          <p:spPr>
            <a:xfrm>
              <a:off x="3936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9CDB30A-4C97-19E7-BE25-6C9A539BFD61}"/>
                    </a:ext>
                  </a:extLst>
                </p:cNvPr>
                <p:cNvSpPr txBox="1"/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9CDB30A-4C97-19E7-BE25-6C9A539BF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0833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CB50D619-84C2-541E-8151-1EC5586C3A01}"/>
                    </a:ext>
                  </a:extLst>
                </p:cNvPr>
                <p:cNvSpPr txBox="1"/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CB50D619-84C2-541E-8151-1EC5586C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F585D74-52D3-AD18-2550-70120E0A5C84}"/>
                </a:ext>
              </a:extLst>
            </p:cNvPr>
            <p:cNvSpPr/>
            <p:nvPr/>
          </p:nvSpPr>
          <p:spPr>
            <a:xfrm>
              <a:off x="4340601" y="227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EB9A764B-6984-4DC5-0B7C-CA39602451FD}"/>
                </a:ext>
              </a:extLst>
            </p:cNvPr>
            <p:cNvSpPr/>
            <p:nvPr/>
          </p:nvSpPr>
          <p:spPr>
            <a:xfrm>
              <a:off x="4558518" y="26950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0072A4A-B651-29F5-E397-68BE46AFF40C}"/>
                </a:ext>
              </a:extLst>
            </p:cNvPr>
            <p:cNvSpPr/>
            <p:nvPr/>
          </p:nvSpPr>
          <p:spPr>
            <a:xfrm>
              <a:off x="3935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930410E-9B4A-A504-D080-EE0D71858518}"/>
                    </a:ext>
                  </a:extLst>
                </p:cNvPr>
                <p:cNvSpPr txBox="1"/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930410E-9B4A-A504-D080-EE0D7185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8F8107D5-28BA-62F3-7D54-A135E0FBD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3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19062C8-AC95-04EE-58F4-667FD1749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A7DCED1-4C51-4DD0-0D7F-BACAC972A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853" y="2104894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15222B9-CA14-D739-6538-A84274122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40" y="2547218"/>
              <a:ext cx="494955" cy="51142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171254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41938-6477-34B1-BF77-014BA7C8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C63484C-DC04-FBDB-40C6-DD78B8EBE556}"/>
              </a:ext>
            </a:extLst>
          </p:cNvPr>
          <p:cNvGrpSpPr/>
          <p:nvPr/>
        </p:nvGrpSpPr>
        <p:grpSpPr>
          <a:xfrm>
            <a:off x="1095311" y="2260474"/>
            <a:ext cx="1959164" cy="2337051"/>
            <a:chOff x="2201097" y="1648508"/>
            <a:chExt cx="1959164" cy="233705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C4773E1-D9D0-5B60-3E13-822E2EF4B184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2437735" y="2041785"/>
              <a:ext cx="1010037" cy="1149818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49DC8CB-FD4D-CD02-6C9F-72CBBA0DB3B9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2565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8DE6084B-2E22-FE3B-D306-559C821DEDB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896C7FF-6EFD-AD1B-F93E-2D9487879155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FBAD8C-3CBA-6D57-8ACD-D71009A03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1A14099-CCA7-9A02-FB9D-D5AF53955641}"/>
                    </a:ext>
                  </a:extLst>
                </p:cNvPr>
                <p:cNvSpPr txBox="1"/>
                <p:nvPr/>
              </p:nvSpPr>
              <p:spPr>
                <a:xfrm>
                  <a:off x="2745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1A14099-CCA7-9A02-FB9D-D5AF53955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684" y="3454506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08B1145-6A4A-652A-1075-345862FC6EE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4ADB14-9F79-010F-BD6F-421A4352AAB8}"/>
                </a:ext>
              </a:extLst>
            </p:cNvPr>
            <p:cNvSpPr/>
            <p:nvPr/>
          </p:nvSpPr>
          <p:spPr>
            <a:xfrm>
              <a:off x="2519565" y="2773891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F354A2A-C482-A2ED-0C0B-35A60FF89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607" y="1663908"/>
              <a:ext cx="0" cy="176553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07F30BA-A5A6-8363-EA71-4E68B1C4796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18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2C2C67B-F06E-3BC7-6566-2BE6AEEA532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2C2C67B-F06E-3BC7-6566-2BE6AEEA5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E85E5C9-2134-9B1C-B017-BA854A13CE40}"/>
                    </a:ext>
                  </a:extLst>
                </p:cNvPr>
                <p:cNvSpPr txBox="1"/>
                <p:nvPr/>
              </p:nvSpPr>
              <p:spPr>
                <a:xfrm>
                  <a:off x="2201097" y="164850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E85E5C9-2134-9B1C-B017-BA854A13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097" y="1648508"/>
                  <a:ext cx="229402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4324" r="-5405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3A6B414-0628-386E-87C8-275C8F8D917F}"/>
                    </a:ext>
                  </a:extLst>
                </p:cNvPr>
                <p:cNvSpPr txBox="1"/>
                <p:nvPr/>
              </p:nvSpPr>
              <p:spPr>
                <a:xfrm>
                  <a:off x="3643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3A6B414-0628-386E-87C8-275C8F8D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158" y="2034774"/>
                  <a:ext cx="207300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9051614-B112-DAF7-16D7-C20FFAD0463B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1C6E3F3B-0CDB-EDB2-71B8-4348CFF34C5C}"/>
                    </a:ext>
                  </a:extLst>
                </p:cNvPr>
                <p:cNvSpPr txBox="1"/>
                <p:nvPr/>
              </p:nvSpPr>
              <p:spPr>
                <a:xfrm>
                  <a:off x="3170123" y="3057085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1C6E3F3B-0CDB-EDB2-71B8-4348CFF34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123" y="3057085"/>
                  <a:ext cx="9784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E61B1E3D-F3D8-757E-8C04-425B6891224A}"/>
                    </a:ext>
                  </a:extLst>
                </p:cNvPr>
                <p:cNvSpPr txBox="1"/>
                <p:nvPr/>
              </p:nvSpPr>
              <p:spPr>
                <a:xfrm flipH="1">
                  <a:off x="3060209" y="2427195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E61B1E3D-F3D8-757E-8C04-425B68912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0209" y="2427195"/>
                  <a:ext cx="14986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833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92C18C5-50BA-6FF1-4417-06038114214F}"/>
                    </a:ext>
                  </a:extLst>
                </p:cNvPr>
                <p:cNvSpPr txBox="1"/>
                <p:nvPr/>
              </p:nvSpPr>
              <p:spPr>
                <a:xfrm>
                  <a:off x="2617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92C18C5-50BA-6FF1-4417-060381142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65" y="2010759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C98D47-9186-FEA3-5667-D99E2B393571}"/>
                </a:ext>
              </a:extLst>
            </p:cNvPr>
            <p:cNvSpPr/>
            <p:nvPr/>
          </p:nvSpPr>
          <p:spPr>
            <a:xfrm>
              <a:off x="2775230" y="218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A1B16A7-2267-2A16-762A-40CA5E17C841}"/>
                    </a:ext>
                  </a:extLst>
                </p:cNvPr>
                <p:cNvSpPr txBox="1"/>
                <p:nvPr/>
              </p:nvSpPr>
              <p:spPr>
                <a:xfrm>
                  <a:off x="3491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A1B16A7-2267-2A16-762A-40CA5E17C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019" y="2878794"/>
                  <a:ext cx="202556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80BFF73-1749-12D3-A122-33A68020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80CEDCF9-F97E-0582-BDF6-136CA1069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05CCCD3-3BB1-0A55-A60F-46E24A10C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2852" y="2104893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FC6BD9E-F809-7E40-1F3D-8905C2EC960D}"/>
                </a:ext>
              </a:extLst>
            </p:cNvPr>
            <p:cNvGrpSpPr/>
            <p:nvPr/>
          </p:nvGrpSpPr>
          <p:grpSpPr>
            <a:xfrm rot="18900000">
              <a:off x="2386102" y="2724782"/>
              <a:ext cx="1236362" cy="362020"/>
              <a:chOff x="3435705" y="2283001"/>
              <a:chExt cx="1236362" cy="362020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67CA765F-D72E-71E8-4B95-66D83A22AB91}"/>
                  </a:ext>
                </a:extLst>
              </p:cNvPr>
              <p:cNvSpPr/>
              <p:nvPr/>
            </p:nvSpPr>
            <p:spPr>
              <a:xfrm rot="5400000">
                <a:off x="3738993" y="2283001"/>
                <a:ext cx="360000" cy="360000"/>
              </a:xfrm>
              <a:prstGeom prst="arc">
                <a:avLst>
                  <a:gd name="adj1" fmla="val 58366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25C0ADB-8DA1-35A7-4E8C-7D8CD8D95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5705" y="2469859"/>
                <a:ext cx="303288" cy="1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4403164-E796-CD7C-45D9-6E5ACA8C2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519" y="2645021"/>
                <a:ext cx="768548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A67052-9B91-3772-AAE0-E127C8DBA8BD}"/>
                </a:ext>
              </a:extLst>
            </p:cNvPr>
            <p:cNvGrpSpPr/>
            <p:nvPr/>
          </p:nvGrpSpPr>
          <p:grpSpPr>
            <a:xfrm>
              <a:off x="2914994" y="2605972"/>
              <a:ext cx="360000" cy="360000"/>
              <a:chOff x="3979273" y="4495771"/>
              <a:chExt cx="360000" cy="360000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EFA8AE8C-E077-41B0-CB9D-910C02E16D7E}"/>
                  </a:ext>
                </a:extLst>
              </p:cNvPr>
              <p:cNvSpPr/>
              <p:nvPr/>
            </p:nvSpPr>
            <p:spPr>
              <a:xfrm>
                <a:off x="3979273" y="449577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4F3B501B-791E-2CD0-6089-DC1CF4EC70F1}"/>
                  </a:ext>
                </a:extLst>
              </p:cNvPr>
              <p:cNvCxnSpPr>
                <a:cxnSpLocks/>
                <a:stCxn id="34" idx="7"/>
                <a:endCxn id="32" idx="7"/>
              </p:cNvCxnSpPr>
              <p:nvPr/>
            </p:nvCxnSpPr>
            <p:spPr>
              <a:xfrm flipV="1">
                <a:off x="4222913" y="4548492"/>
                <a:ext cx="63639" cy="63639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0D92A1D-9B1B-A274-ED6A-41004F0A52C7}"/>
                  </a:ext>
                </a:extLst>
              </p:cNvPr>
              <p:cNvSpPr/>
              <p:nvPr/>
            </p:nvSpPr>
            <p:spPr>
              <a:xfrm>
                <a:off x="4069273" y="458577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527C7EB-A4B6-F65F-E014-8C8802022D92}"/>
                </a:ext>
              </a:extLst>
            </p:cNvPr>
            <p:cNvCxnSpPr>
              <a:cxnSpLocks/>
              <a:stCxn id="30" idx="1"/>
              <a:endCxn id="34" idx="1"/>
            </p:cNvCxnSpPr>
            <p:nvPr/>
          </p:nvCxnSpPr>
          <p:spPr>
            <a:xfrm>
              <a:off x="2437735" y="2041785"/>
              <a:ext cx="593619" cy="6805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760B69B-36B1-AE88-1AC9-8A122A8F5AC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A8C67B6-E4BA-8590-4402-C5EB57E3C359}"/>
                </a:ext>
              </a:extLst>
            </p:cNvPr>
            <p:cNvSpPr/>
            <p:nvPr/>
          </p:nvSpPr>
          <p:spPr>
            <a:xfrm>
              <a:off x="2677809" y="2590071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3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536685C-4CC1-6D07-CB6F-3ABDBCEDD6E5}"/>
              </a:ext>
            </a:extLst>
          </p:cNvPr>
          <p:cNvGrpSpPr/>
          <p:nvPr/>
        </p:nvGrpSpPr>
        <p:grpSpPr>
          <a:xfrm>
            <a:off x="2714311" y="2384894"/>
            <a:ext cx="4277725" cy="2088212"/>
            <a:chOff x="3366446" y="1107175"/>
            <a:chExt cx="4277725" cy="2088212"/>
          </a:xfrm>
        </p:grpSpPr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EC99E894-F557-43E6-762F-170A377A6FD4}"/>
                </a:ext>
              </a:extLst>
            </p:cNvPr>
            <p:cNvSpPr/>
            <p:nvPr/>
          </p:nvSpPr>
          <p:spPr>
            <a:xfrm rot="10800000">
              <a:off x="5115315" y="1771801"/>
              <a:ext cx="1073543" cy="92546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E5B4F62-4559-A82F-9B37-45C985BA9F40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6D8C24A9-CF59-6545-1F0E-8989DBDBAEB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32DBFAA1-9FD6-B1CC-0EE4-2E263BB9F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AD621C7-83F0-7B8E-2C6F-D0F0479988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1CC9BE0-626F-9E2D-4631-070970A85818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D5250CA0-3750-E925-C009-80DD348A2753}"/>
                    </a:ext>
                  </a:extLst>
                </p:cNvPr>
                <p:cNvSpPr txBox="1"/>
                <p:nvPr/>
              </p:nvSpPr>
              <p:spPr>
                <a:xfrm>
                  <a:off x="3366446" y="1860347"/>
                  <a:ext cx="1354969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D5250CA0-3750-E925-C009-80DD348A2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446" y="1860347"/>
                  <a:ext cx="1354969" cy="276422"/>
                </a:xfrm>
                <a:prstGeom prst="rect">
                  <a:avLst/>
                </a:prstGeom>
                <a:blipFill>
                  <a:blip r:embed="rId10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292596A-AC95-9879-31E5-715BAE92CF66}"/>
                </a:ext>
              </a:extLst>
            </p:cNvPr>
            <p:cNvSpPr/>
            <p:nvPr/>
          </p:nvSpPr>
          <p:spPr>
            <a:xfrm>
              <a:off x="4971315" y="162768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63DA100-100B-3360-6CB2-856BC5D127E3}"/>
                </a:ext>
              </a:extLst>
            </p:cNvPr>
            <p:cNvSpPr/>
            <p:nvPr/>
          </p:nvSpPr>
          <p:spPr>
            <a:xfrm>
              <a:off x="6047114" y="165114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1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01936A2-680C-FCBA-62B0-922ED233832D}"/>
                    </a:ext>
                  </a:extLst>
                </p:cNvPr>
                <p:cNvSpPr txBox="1"/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Sphère plan de normale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01936A2-680C-FCBA-62B0-922ED2338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blipFill>
                  <a:blip r:embed="rId11"/>
                  <a:stretch>
                    <a:fillRect l="-1361" t="-8889" r="-4082" b="-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DDD61526-A3CA-3722-F122-9268333320E1}"/>
                </a:ext>
              </a:extLst>
            </p:cNvPr>
            <p:cNvSpPr txBox="1"/>
            <p:nvPr/>
          </p:nvSpPr>
          <p:spPr>
            <a:xfrm>
              <a:off x="5906988" y="2473006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47" name="Éclair 46">
              <a:extLst>
                <a:ext uri="{FF2B5EF4-FFF2-40B4-BE49-F238E27FC236}">
                  <a16:creationId xmlns:a16="http://schemas.microsoft.com/office/drawing/2014/main" id="{F9486B79-CDB5-1871-3573-8BA997B41DA2}"/>
                </a:ext>
              </a:extLst>
            </p:cNvPr>
            <p:cNvSpPr/>
            <p:nvPr/>
          </p:nvSpPr>
          <p:spPr>
            <a:xfrm rot="757194" flipH="1">
              <a:off x="5855589" y="238142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Éclair 47">
              <a:extLst>
                <a:ext uri="{FF2B5EF4-FFF2-40B4-BE49-F238E27FC236}">
                  <a16:creationId xmlns:a16="http://schemas.microsoft.com/office/drawing/2014/main" id="{5FC065F0-BB34-E603-DEF2-1DE531F2CB84}"/>
                </a:ext>
              </a:extLst>
            </p:cNvPr>
            <p:cNvSpPr/>
            <p:nvPr/>
          </p:nvSpPr>
          <p:spPr>
            <a:xfrm rot="13926191">
              <a:off x="6064029" y="204065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E1BC5E8-A518-17E2-22FC-A10FB461A5FF}"/>
                    </a:ext>
                  </a:extLst>
                </p:cNvPr>
                <p:cNvSpPr txBox="1"/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E1BC5E8-A518-17E2-22FC-A10FB461A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blipFill>
                  <a:blip r:embed="rId12"/>
                  <a:stretch>
                    <a:fillRect l="-6533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E8AC5D-5FF2-3DED-0399-EFF77E6641E1}"/>
                </a:ext>
              </a:extLst>
            </p:cNvPr>
            <p:cNvGrpSpPr/>
            <p:nvPr/>
          </p:nvGrpSpPr>
          <p:grpSpPr>
            <a:xfrm rot="6824589">
              <a:off x="4884385" y="2036944"/>
              <a:ext cx="539276" cy="671605"/>
              <a:chOff x="4062507" y="3120375"/>
              <a:chExt cx="539276" cy="671605"/>
            </a:xfrm>
          </p:grpSpPr>
          <p:sp>
            <p:nvSpPr>
              <p:cNvPr id="54" name="Éclair 53">
                <a:extLst>
                  <a:ext uri="{FF2B5EF4-FFF2-40B4-BE49-F238E27FC236}">
                    <a16:creationId xmlns:a16="http://schemas.microsoft.com/office/drawing/2014/main" id="{916A1250-A38A-BC4E-1D52-75B3754E63B6}"/>
                  </a:ext>
                </a:extLst>
              </p:cNvPr>
              <p:cNvSpPr/>
              <p:nvPr/>
            </p:nvSpPr>
            <p:spPr>
              <a:xfrm rot="757194" flipH="1">
                <a:off x="4062507" y="3461144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Éclair 54">
                <a:extLst>
                  <a:ext uri="{FF2B5EF4-FFF2-40B4-BE49-F238E27FC236}">
                    <a16:creationId xmlns:a16="http://schemas.microsoft.com/office/drawing/2014/main" id="{07D425C3-2DB2-1A4F-1B81-09DBAFC4AE92}"/>
                  </a:ext>
                </a:extLst>
              </p:cNvPr>
              <p:cNvSpPr/>
              <p:nvPr/>
            </p:nvSpPr>
            <p:spPr>
              <a:xfrm rot="13926191">
                <a:off x="4270947" y="3120375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0C4B4FF-D7FA-98B7-2838-00E454DF0C9A}"/>
                </a:ext>
              </a:extLst>
            </p:cNvPr>
            <p:cNvSpPr txBox="1"/>
            <p:nvPr/>
          </p:nvSpPr>
          <p:spPr>
            <a:xfrm>
              <a:off x="4076120" y="2438214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52" name="Éclair 51">
              <a:extLst>
                <a:ext uri="{FF2B5EF4-FFF2-40B4-BE49-F238E27FC236}">
                  <a16:creationId xmlns:a16="http://schemas.microsoft.com/office/drawing/2014/main" id="{1BE26F5D-E5FC-CB5C-5FBC-A686E06A7575}"/>
                </a:ext>
              </a:extLst>
            </p:cNvPr>
            <p:cNvSpPr/>
            <p:nvPr/>
          </p:nvSpPr>
          <p:spPr>
            <a:xfrm>
              <a:off x="4577589" y="133285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298ED34-56E0-FEBD-FA79-37DD1FD73B09}"/>
                </a:ext>
              </a:extLst>
            </p:cNvPr>
            <p:cNvSpPr txBox="1"/>
            <p:nvPr/>
          </p:nvSpPr>
          <p:spPr>
            <a:xfrm>
              <a:off x="3670319" y="1107175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C18827C-60E2-FC12-2E94-BD1E84C99A07}"/>
              </a:ext>
            </a:extLst>
          </p:cNvPr>
          <p:cNvGrpSpPr/>
          <p:nvPr/>
        </p:nvGrpSpPr>
        <p:grpSpPr>
          <a:xfrm>
            <a:off x="7389927" y="2333486"/>
            <a:ext cx="1951928" cy="2587024"/>
            <a:chOff x="3732333" y="1398535"/>
            <a:chExt cx="1951928" cy="2587024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784E9F7-A97C-1920-AD42-126804C0DAA6}"/>
                </a:ext>
              </a:extLst>
            </p:cNvPr>
            <p:cNvSpPr/>
            <p:nvPr/>
          </p:nvSpPr>
          <p:spPr>
            <a:xfrm rot="2700000">
              <a:off x="4352417" y="2838874"/>
              <a:ext cx="245916" cy="245916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B17BFA87-27DB-0AFB-CD1E-7B1FC3A5CEFC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>
              <a:off x="3961736" y="204178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1476E62-A0AC-EC67-42E1-F9C8A95959D7}"/>
                </a:ext>
              </a:extLst>
            </p:cNvPr>
            <p:cNvCxnSpPr>
              <a:cxnSpLocks/>
              <a:stCxn id="81" idx="1"/>
              <a:endCxn id="80" idx="5"/>
            </p:cNvCxnSpPr>
            <p:nvPr/>
          </p:nvCxnSpPr>
          <p:spPr>
            <a:xfrm>
              <a:off x="3961736" y="2041786"/>
              <a:ext cx="750423" cy="80685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2CD9BA6-57D2-11C0-C6E8-6A82521D7A04}"/>
                </a:ext>
              </a:extLst>
            </p:cNvPr>
            <p:cNvCxnSpPr>
              <a:cxnSpLocks/>
              <a:stCxn id="76" idx="7"/>
            </p:cNvCxnSpPr>
            <p:nvPr/>
          </p:nvCxnSpPr>
          <p:spPr>
            <a:xfrm flipV="1">
              <a:off x="4089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70FA504-D774-57FB-BFF9-60C5F7551EE0}"/>
                </a:ext>
              </a:extLst>
            </p:cNvPr>
            <p:cNvSpPr/>
            <p:nvPr/>
          </p:nvSpPr>
          <p:spPr>
            <a:xfrm>
              <a:off x="3826853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4D70E888-BD92-EDEE-1533-CAAB40BDB467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4026283" y="351370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7334073-6282-394D-4454-5B4CA18DA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7EF2EAC2-8FE9-CEE6-E293-6448B4935E20}"/>
                </a:ext>
              </a:extLst>
            </p:cNvPr>
            <p:cNvCxnSpPr>
              <a:cxnSpLocks/>
              <a:stCxn id="76" idx="7"/>
            </p:cNvCxnSpPr>
            <p:nvPr/>
          </p:nvCxnSpPr>
          <p:spPr>
            <a:xfrm flipV="1">
              <a:off x="4089923" y="3050326"/>
              <a:ext cx="288790" cy="309743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2A607D7B-58B9-2609-DFB3-51A146AB71C9}"/>
                    </a:ext>
                  </a:extLst>
                </p:cNvPr>
                <p:cNvSpPr txBox="1"/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2A607D7B-58B9-2609-DFB3-51A146AB7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9D73567-0735-5A52-9730-AF9332A65F55}"/>
                </a:ext>
              </a:extLst>
            </p:cNvPr>
            <p:cNvSpPr/>
            <p:nvPr/>
          </p:nvSpPr>
          <p:spPr>
            <a:xfrm>
              <a:off x="3929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9213489-C7D4-32A9-FF8C-46AEBDBED219}"/>
                </a:ext>
              </a:extLst>
            </p:cNvPr>
            <p:cNvSpPr/>
            <p:nvPr/>
          </p:nvSpPr>
          <p:spPr>
            <a:xfrm>
              <a:off x="4139544" y="289542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E65246D-2C4C-CEF1-5C20-E5766A0E1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607" y="1543988"/>
              <a:ext cx="0" cy="188545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017221D-0687-81C0-F1A2-84A78AD213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2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033AB9B-662A-2C56-52C8-DE324416B673}"/>
                    </a:ext>
                  </a:extLst>
                </p:cNvPr>
                <p:cNvSpPr txBox="1"/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033AB9B-662A-2C56-52C8-DE324416B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C772C42-7360-BA54-5013-85AA85D98F81}"/>
                    </a:ext>
                  </a:extLst>
                </p:cNvPr>
                <p:cNvSpPr txBox="1"/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C772C42-7360-BA54-5013-85AA85D98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08A5F58-3C07-D665-CE75-5BF678FF5B6A}"/>
                    </a:ext>
                  </a:extLst>
                </p:cNvPr>
                <p:cNvSpPr txBox="1"/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08A5F58-3C07-D665-CE75-5BF678FF5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F8246B5-435F-778E-8DCE-A8ECC330D446}"/>
                </a:ext>
              </a:extLst>
            </p:cNvPr>
            <p:cNvSpPr/>
            <p:nvPr/>
          </p:nvSpPr>
          <p:spPr>
            <a:xfrm>
              <a:off x="3936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9CDB30A-4C97-19E7-BE25-6C9A539BFD61}"/>
                    </a:ext>
                  </a:extLst>
                </p:cNvPr>
                <p:cNvSpPr txBox="1"/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9CDB30A-4C97-19E7-BE25-6C9A539BF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6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CB50D619-84C2-541E-8151-1EC5586C3A01}"/>
                    </a:ext>
                  </a:extLst>
                </p:cNvPr>
                <p:cNvSpPr txBox="1"/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CB50D619-84C2-541E-8151-1EC5586C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F585D74-52D3-AD18-2550-70120E0A5C84}"/>
                </a:ext>
              </a:extLst>
            </p:cNvPr>
            <p:cNvSpPr/>
            <p:nvPr/>
          </p:nvSpPr>
          <p:spPr>
            <a:xfrm>
              <a:off x="4340601" y="227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EB9A764B-6984-4DC5-0B7C-CA39602451FD}"/>
                </a:ext>
              </a:extLst>
            </p:cNvPr>
            <p:cNvSpPr/>
            <p:nvPr/>
          </p:nvSpPr>
          <p:spPr>
            <a:xfrm>
              <a:off x="4558518" y="26950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0072A4A-B651-29F5-E397-68BE46AFF40C}"/>
                </a:ext>
              </a:extLst>
            </p:cNvPr>
            <p:cNvSpPr/>
            <p:nvPr/>
          </p:nvSpPr>
          <p:spPr>
            <a:xfrm>
              <a:off x="3935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930410E-9B4A-A504-D080-EE0D71858518}"/>
                    </a:ext>
                  </a:extLst>
                </p:cNvPr>
                <p:cNvSpPr txBox="1"/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930410E-9B4A-A504-D080-EE0D7185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8F8107D5-28BA-62F3-7D54-A135E0FBD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3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19062C8-AC95-04EE-58F4-667FD1749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A7DCED1-4C51-4DD0-0D7F-BACAC972A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853" y="2104894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15222B9-CA14-D739-6538-A84274122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40" y="2547218"/>
              <a:ext cx="494955" cy="51142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001987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Microsoft Office PowerPoint</Application>
  <PresentationFormat>Grand écran</PresentationFormat>
  <Paragraphs>1261</Paragraphs>
  <Slides>87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01_T</vt:lpstr>
      <vt:lpstr>Présentation PowerPoint</vt:lpstr>
      <vt:lpstr>Présentation PowerPoint</vt:lpstr>
      <vt:lpstr>Présentation PowerPoint</vt:lpstr>
      <vt:lpstr>02_R</vt:lpstr>
      <vt:lpstr>Présentation PowerPoint</vt:lpstr>
      <vt:lpstr>Présentation PowerPoint</vt:lpstr>
      <vt:lpstr>Présentation PowerPoint</vt:lpstr>
      <vt:lpstr>Présentation PowerPoint</vt:lpstr>
      <vt:lpstr>03_TT</vt:lpstr>
      <vt:lpstr>Présentation PowerPoint</vt:lpstr>
      <vt:lpstr>Présentation PowerPoint</vt:lpstr>
      <vt:lpstr>Présentation PowerPoint</vt:lpstr>
      <vt:lpstr>Présentation PowerPoint</vt:lpstr>
      <vt:lpstr>04_RR</vt:lpstr>
      <vt:lpstr>Présentation PowerPoint</vt:lpstr>
      <vt:lpstr>Présentation PowerPoint</vt:lpstr>
      <vt:lpstr>Présentation PowerPoint</vt:lpstr>
      <vt:lpstr>05_RT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05_TR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07_RR3D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167</cp:revision>
  <dcterms:created xsi:type="dcterms:W3CDTF">2020-12-18T18:58:41Z</dcterms:created>
  <dcterms:modified xsi:type="dcterms:W3CDTF">2024-10-08T13:42:49Z</dcterms:modified>
</cp:coreProperties>
</file>