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73" r:id="rId8"/>
    <p:sldId id="272" r:id="rId9"/>
    <p:sldId id="269" r:id="rId10"/>
    <p:sldId id="259" r:id="rId11"/>
    <p:sldId id="265" r:id="rId12"/>
    <p:sldId id="266" r:id="rId13"/>
    <p:sldId id="267" r:id="rId14"/>
    <p:sldId id="261" r:id="rId15"/>
    <p:sldId id="262" r:id="rId16"/>
    <p:sldId id="263" r:id="rId17"/>
    <p:sldId id="264" r:id="rId18"/>
    <p:sldId id="276" r:id="rId19"/>
    <p:sldId id="275" r:id="rId20"/>
    <p:sldId id="277" r:id="rId21"/>
    <p:sldId id="274" r:id="rId22"/>
    <p:sldId id="281" r:id="rId23"/>
    <p:sldId id="279" r:id="rId24"/>
    <p:sldId id="282" r:id="rId25"/>
    <p:sldId id="280" r:id="rId26"/>
    <p:sldId id="27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8E61-F327-4D3B-97A3-5B568B32E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573D3-50CB-47DF-8DD2-585B4709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79D25-6750-4385-9180-1A6E3665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D673-CA37-4923-9137-E2C565C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49BD7-6332-42E8-BD61-5F2BE5B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29B96-FC3E-4B33-ACEA-CC6D7F7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F87EE-EEEC-4325-B241-240D2AE8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01ED-C00D-4279-8053-7841B98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E3076-3F09-4B6D-A5DC-C189665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A248D-9CDF-47D4-8F00-624188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FFFC8-FDC0-41FA-87E6-888B8644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8AE8-123B-4FA8-B2EE-1D41179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5F505-DBF6-412F-8CB4-E65BFE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0961A-553C-4C8E-B0C3-356652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9890A-C6E1-4264-A0FB-535FFDD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AE57-D6E2-45E1-BC2C-69E228BB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1CC85-C7B3-4F44-AAA8-EEAB6501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49C4D-6749-45E5-83D4-8FAC693E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197F-CB35-464C-AC33-F8EB534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ECF4A-4615-4777-81F0-AC030F9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8264-4480-4F54-95EA-B1FB18A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F23EA-DB29-4DD7-A4A5-21B21A7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6DE30-5DF8-4ED1-98F2-0F82ACE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595C0-3F55-4D57-8798-969F93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34AD1-8D77-4B2A-9055-A3A06AF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4DEB-CA3C-4822-AC9F-7053219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37C61-9FE7-450C-9B0A-A618D07A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6617D-C81D-407C-A309-60F1D3A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3FFED5-AEC5-4464-B63C-5D987C39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0FC9-BDFC-4072-9FAC-DC2084F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01051-F6BB-4981-AD92-2C3459A6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50DC-B8BD-4EF7-8F5D-EF78698B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8FC1D-B4F7-4D8B-9CAB-47EAC03F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1C860-20E8-4BDA-90AF-7E9C1A8D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C64A28-61E2-4AF4-B7F7-A99B600F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FA8AF-CA85-420D-B5C4-B5D562E9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2D742C-9D1B-407C-875A-DDCD41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E6D25-DE8E-42ED-A5D0-7E025D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8BDDB5-50DF-48A0-A41A-DC44EF1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2A6-218C-492A-9A64-0529DAE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A4F6D-9D38-4102-B295-8E7BF56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F17C4-9D93-45B7-A08C-8444451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518AB-69CE-4A12-A231-FD90E38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AFFFB-3BF2-4197-904D-FBB97C1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364718-0264-444C-8442-8D4A448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2C86C-CC35-4DAB-8C6C-C4B8E20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79399-2614-461F-9F5E-D47E5E8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5CBBE-CB13-46F9-ABCF-4BAD5BE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2C538-8DCA-4B4D-9D92-9AB1CFA5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0CFAD-AC0E-47D0-BD8B-3101B8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4F8B5-37D3-4422-A63A-442C86A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D0ADA-236F-4A37-ACE6-6D168A2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30D0-C28A-45C6-AC97-65AC96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80A39-5ACA-48EC-8483-316B26B2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96409-7CF0-4C36-B7A2-0F24B5A3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68003-67B2-4C0A-A016-89B9D00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77FE5-79FE-482D-BA4F-9D2B6AC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D9320-6EA7-483C-A219-A8E8E61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A7A7AE-F57B-4F1D-8473-A8D19AE5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38E3A-22E4-493E-816B-9CE23519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B26E-58C2-40C2-8103-A4E258E6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F238-C63D-4CD6-998A-BA2BC488EACD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4F9B-CB9B-4617-8120-D57ECA2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4F78C-C4E3-4AED-8481-89500DB6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6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55.png"/><Relationship Id="rId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5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5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5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88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1.png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6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93.png"/><Relationship Id="rId10" Type="http://schemas.openxmlformats.org/officeDocument/2006/relationships/image" Target="../media/image72.png"/><Relationship Id="rId4" Type="http://schemas.openxmlformats.org/officeDocument/2006/relationships/image" Target="../media/image88.png"/><Relationship Id="rId9" Type="http://schemas.openxmlformats.org/officeDocument/2006/relationships/image" Target="NULL"/><Relationship Id="rId1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91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4" Type="http://schemas.openxmlformats.org/officeDocument/2006/relationships/image" Target="../media/image900.pn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6.png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91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15" Type="http://schemas.openxmlformats.org/officeDocument/2006/relationships/image" Target="../media/image98.png"/><Relationship Id="rId10" Type="http://schemas.openxmlformats.org/officeDocument/2006/relationships/image" Target="../media/image72.png"/><Relationship Id="rId4" Type="http://schemas.openxmlformats.org/officeDocument/2006/relationships/image" Target="../media/image900.png"/><Relationship Id="rId9" Type="http://schemas.openxmlformats.org/officeDocument/2006/relationships/image" Target="NULL"/><Relationship Id="rId1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30.png"/><Relationship Id="rId5" Type="http://schemas.openxmlformats.org/officeDocument/2006/relationships/image" Target="../media/image920.png"/><Relationship Id="rId10" Type="http://schemas.openxmlformats.org/officeDocument/2006/relationships/image" Target="../media/image72.png"/><Relationship Id="rId4" Type="http://schemas.openxmlformats.org/officeDocument/2006/relationships/image" Target="../media/image900.png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0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NULL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0.png"/><Relationship Id="rId3" Type="http://schemas.openxmlformats.org/officeDocument/2006/relationships/image" Target="../media/image240.png"/><Relationship Id="rId7" Type="http://schemas.openxmlformats.org/officeDocument/2006/relationships/image" Target="NULL"/><Relationship Id="rId12" Type="http://schemas.openxmlformats.org/officeDocument/2006/relationships/image" Target="../media/image300.png"/><Relationship Id="rId2" Type="http://schemas.openxmlformats.org/officeDocument/2006/relationships/image" Target="../media/image23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90.png"/><Relationship Id="rId5" Type="http://schemas.openxmlformats.org/officeDocument/2006/relationships/image" Target="../media/image26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50.png"/><Relationship Id="rId9" Type="http://schemas.openxmlformats.org/officeDocument/2006/relationships/image" Target="NULL"/><Relationship Id="rId1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44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519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5597483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/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98651" y="4281025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5815584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823290" y="4281026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7846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43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7543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6B0D68-6C34-60A7-AA59-81D8B49871A2}"/>
              </a:ext>
            </a:extLst>
          </p:cNvPr>
          <p:cNvSpPr/>
          <p:nvPr/>
        </p:nvSpPr>
        <p:spPr>
          <a:xfrm>
            <a:off x="2315085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FF991-8713-929B-1574-5C2ECE1E9059}"/>
              </a:ext>
            </a:extLst>
          </p:cNvPr>
          <p:cNvSpPr/>
          <p:nvPr/>
        </p:nvSpPr>
        <p:spPr>
          <a:xfrm>
            <a:off x="2315085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E20B-8A3F-04A1-F469-92CB9F354C9C}"/>
              </a:ext>
            </a:extLst>
          </p:cNvPr>
          <p:cNvSpPr/>
          <p:nvPr/>
        </p:nvSpPr>
        <p:spPr>
          <a:xfrm>
            <a:off x="2315085" y="296509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9DA4A-535B-8A95-2A3B-159BE8224EFD}"/>
              </a:ext>
            </a:extLst>
          </p:cNvPr>
          <p:cNvSpPr/>
          <p:nvPr/>
        </p:nvSpPr>
        <p:spPr>
          <a:xfrm>
            <a:off x="5555083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13EB9-3021-54EB-8574-2CA62B560717}"/>
              </a:ext>
            </a:extLst>
          </p:cNvPr>
          <p:cNvSpPr/>
          <p:nvPr/>
        </p:nvSpPr>
        <p:spPr>
          <a:xfrm>
            <a:off x="6619262" y="2522847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50AAE-A70F-706B-D30E-3E47CC673EC8}"/>
              </a:ext>
            </a:extLst>
          </p:cNvPr>
          <p:cNvSpPr/>
          <p:nvPr/>
        </p:nvSpPr>
        <p:spPr>
          <a:xfrm>
            <a:off x="8419262" y="253098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E3E43F-01AB-5F7F-F0B7-25E01F7C506B}"/>
              </a:ext>
            </a:extLst>
          </p:cNvPr>
          <p:cNvSpPr/>
          <p:nvPr/>
        </p:nvSpPr>
        <p:spPr>
          <a:xfrm>
            <a:off x="9483441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965DE74-BAE7-794A-56E6-F98CC299DA4E}"/>
              </a:ext>
            </a:extLst>
          </p:cNvPr>
          <p:cNvSpPr/>
          <p:nvPr/>
        </p:nvSpPr>
        <p:spPr>
          <a:xfrm>
            <a:off x="6619262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8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9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0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1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2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3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6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7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8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9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20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1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55085" y="2706915"/>
            <a:ext cx="308308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6777" y="2706915"/>
            <a:ext cx="308308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5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6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7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8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9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0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735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2435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2435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2188029" y="1556792"/>
            <a:ext cx="41560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EAB9A2E-17E6-B09B-89FE-B499F8481C19}"/>
              </a:ext>
            </a:extLst>
          </p:cNvPr>
          <p:cNvCxnSpPr>
            <a:cxnSpLocks/>
          </p:cNvCxnSpPr>
          <p:nvPr/>
        </p:nvCxnSpPr>
        <p:spPr>
          <a:xfrm>
            <a:off x="1085279" y="1557490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7856C5B-9E7D-76D6-C005-549E15FA3C41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021383" y="1737491"/>
            <a:ext cx="0" cy="9078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81A2AF-7503-E7AD-3997-DB7D5AB3C38C}"/>
                  </a:ext>
                </a:extLst>
              </p:cNvPr>
              <p:cNvSpPr/>
              <p:nvPr/>
            </p:nvSpPr>
            <p:spPr>
              <a:xfrm>
                <a:off x="975609" y="1184628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81A2AF-7503-E7AD-3997-DB7D5AB3C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9" y="1184628"/>
                <a:ext cx="713529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C76BE4C2-F0B7-3112-B204-009910D63B53}"/>
              </a:ext>
            </a:extLst>
          </p:cNvPr>
          <p:cNvGrpSpPr/>
          <p:nvPr/>
        </p:nvGrpSpPr>
        <p:grpSpPr>
          <a:xfrm>
            <a:off x="1739886" y="1377491"/>
            <a:ext cx="461736" cy="423143"/>
            <a:chOff x="978135" y="1376792"/>
            <a:chExt cx="461736" cy="423143"/>
          </a:xfrm>
        </p:grpSpPr>
        <p:sp>
          <p:nvSpPr>
            <p:cNvPr id="11" name="Organigramme : Jonction de sommaire 10">
              <a:extLst>
                <a:ext uri="{FF2B5EF4-FFF2-40B4-BE49-F238E27FC236}">
                  <a16:creationId xmlns:a16="http://schemas.microsoft.com/office/drawing/2014/main" id="{F73074E9-3523-7626-A6F3-59C0F6580F7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E5B918-3417-85E2-664B-8051178836D7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38CE7F-5D1A-3352-5C14-7DD8B693FCA2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E893358-3B7B-B3C9-9D98-F04101FBFE71}"/>
              </a:ext>
            </a:extLst>
          </p:cNvPr>
          <p:cNvCxnSpPr>
            <a:cxnSpLocks/>
          </p:cNvCxnSpPr>
          <p:nvPr/>
        </p:nvCxnSpPr>
        <p:spPr>
          <a:xfrm>
            <a:off x="8084348" y="1572241"/>
            <a:ext cx="0" cy="107309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23EBF02-9E43-DE9E-B671-33D492024AB2}"/>
              </a:ext>
            </a:extLst>
          </p:cNvPr>
          <p:cNvCxnSpPr>
            <a:cxnSpLocks/>
          </p:cNvCxnSpPr>
          <p:nvPr/>
        </p:nvCxnSpPr>
        <p:spPr>
          <a:xfrm flipH="1">
            <a:off x="2021383" y="2645340"/>
            <a:ext cx="606296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90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27665" y="1542752"/>
            <a:ext cx="37596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-303472" y="1031501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472" y="1031501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626232" y="107944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232" y="107944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/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320833-11C8-83F5-AECB-F386D1BAB0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10925" y="1542752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/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2B7B5A-9222-F061-E2E1-B3811E5E52AC}"/>
              </a:ext>
            </a:extLst>
          </p:cNvPr>
          <p:cNvCxnSpPr>
            <a:cxnSpLocks/>
          </p:cNvCxnSpPr>
          <p:nvPr/>
        </p:nvCxnSpPr>
        <p:spPr>
          <a:xfrm flipV="1">
            <a:off x="6023991" y="1556792"/>
            <a:ext cx="7243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15E9CE9-B67E-AC42-BF46-C28FAE68BD59}"/>
              </a:ext>
            </a:extLst>
          </p:cNvPr>
          <p:cNvSpPr/>
          <p:nvPr/>
        </p:nvSpPr>
        <p:spPr>
          <a:xfrm>
            <a:off x="446750" y="1364720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26D4201-27B0-0D5F-4942-5C5BF76110C5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26750" y="1724720"/>
            <a:ext cx="0" cy="84725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47942EE-E06C-6894-DCD7-D42AFBE2DCC1}"/>
              </a:ext>
            </a:extLst>
          </p:cNvPr>
          <p:cNvCxnSpPr>
            <a:cxnSpLocks/>
          </p:cNvCxnSpPr>
          <p:nvPr/>
        </p:nvCxnSpPr>
        <p:spPr>
          <a:xfrm flipH="1">
            <a:off x="626750" y="2571975"/>
            <a:ext cx="575939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366173-A5D6-F02A-E417-76245F998DF7}"/>
                  </a:ext>
                </a:extLst>
              </p:cNvPr>
              <p:cNvSpPr/>
              <p:nvPr/>
            </p:nvSpPr>
            <p:spPr>
              <a:xfrm>
                <a:off x="345254" y="1376792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366173-A5D6-F02A-E417-76245F998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4" y="1376792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BEAA31-CC41-0822-42C3-E0496E261647}"/>
                  </a:ext>
                </a:extLst>
              </p:cNvPr>
              <p:cNvSpPr/>
              <p:nvPr/>
            </p:nvSpPr>
            <p:spPr>
              <a:xfrm>
                <a:off x="447597" y="14800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BEAA31-CC41-0822-42C3-E0496E26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7" y="14800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C4D7F7-B8CC-ACAA-0819-A6204E9516FF}"/>
              </a:ext>
            </a:extLst>
          </p:cNvPr>
          <p:cNvCxnSpPr>
            <a:cxnSpLocks/>
          </p:cNvCxnSpPr>
          <p:nvPr/>
        </p:nvCxnSpPr>
        <p:spPr>
          <a:xfrm>
            <a:off x="-10886" y="1531866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F086A73-4063-4FB1-BD77-913BB17E5EBB}"/>
              </a:ext>
            </a:extLst>
          </p:cNvPr>
          <p:cNvCxnSpPr>
            <a:cxnSpLocks/>
          </p:cNvCxnSpPr>
          <p:nvPr/>
        </p:nvCxnSpPr>
        <p:spPr>
          <a:xfrm>
            <a:off x="6386148" y="1556792"/>
            <a:ext cx="0" cy="101518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5360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55195" y="342900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723140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98651" y="428102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7449506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30904" y="428102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/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53FB3FF-47AE-4A52-B648-EA600C87C4D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5530904" y="342900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/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8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27665" y="1542752"/>
            <a:ext cx="37596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454160" y="1079448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" y="1079448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061771" y="115610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1" y="1156102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/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320833-11C8-83F5-AECB-F386D1BAB0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10925" y="1542752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/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2B7B5A-9222-F061-E2E1-B3811E5E52AC}"/>
              </a:ext>
            </a:extLst>
          </p:cNvPr>
          <p:cNvCxnSpPr>
            <a:cxnSpLocks/>
          </p:cNvCxnSpPr>
          <p:nvPr/>
        </p:nvCxnSpPr>
        <p:spPr>
          <a:xfrm flipV="1">
            <a:off x="6023991" y="1556792"/>
            <a:ext cx="7243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162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112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33FF34-1240-F096-5071-F78C3C9B0E2F}"/>
                  </a:ext>
                </a:extLst>
              </p:cNvPr>
              <p:cNvSpPr/>
              <p:nvPr/>
            </p:nvSpPr>
            <p:spPr>
              <a:xfrm>
                <a:off x="2782053" y="899975"/>
                <a:ext cx="673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33FF34-1240-F096-5071-F78C3C9B0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53" y="899975"/>
                <a:ext cx="673326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31178F-908A-0529-5950-8C7441AFE9EE}"/>
                  </a:ext>
                </a:extLst>
              </p:cNvPr>
              <p:cNvSpPr/>
              <p:nvPr/>
            </p:nvSpPr>
            <p:spPr>
              <a:xfrm>
                <a:off x="4035151" y="1062033"/>
                <a:ext cx="763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31178F-908A-0529-5950-8C7441AF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51" y="1062033"/>
                <a:ext cx="76302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518C32-B788-4720-9E31-475C16337B34}"/>
                  </a:ext>
                </a:extLst>
              </p:cNvPr>
              <p:cNvSpPr/>
              <p:nvPr/>
            </p:nvSpPr>
            <p:spPr>
              <a:xfrm>
                <a:off x="4934592" y="1107123"/>
                <a:ext cx="73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518C32-B788-4720-9E31-475C1633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92" y="1107123"/>
                <a:ext cx="734175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53AB05-99F8-42AF-9A1C-DAB030F88BC4}"/>
                  </a:ext>
                </a:extLst>
              </p:cNvPr>
              <p:cNvSpPr/>
              <p:nvPr/>
            </p:nvSpPr>
            <p:spPr>
              <a:xfrm>
                <a:off x="6332178" y="1041691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53AB05-99F8-42AF-9A1C-DAB030F8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78" y="1041691"/>
                <a:ext cx="708527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11DF4A-3427-7B74-E0DC-8AFAB8627343}"/>
                  </a:ext>
                </a:extLst>
              </p:cNvPr>
              <p:cNvSpPr txBox="1"/>
              <p:nvPr/>
            </p:nvSpPr>
            <p:spPr>
              <a:xfrm>
                <a:off x="195943" y="3429000"/>
                <a:ext cx="11723907" cy="4889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𝐹𝑇𝐵𝑂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11DF4A-3427-7B74-E0DC-8AFAB862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3429000"/>
                <a:ext cx="11723907" cy="4889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302302-9129-639B-555D-21F03989A48F}"/>
                  </a:ext>
                </a:extLst>
              </p:cNvPr>
              <p:cNvSpPr/>
              <p:nvPr/>
            </p:nvSpPr>
            <p:spPr>
              <a:xfrm>
                <a:off x="2403122" y="2412829"/>
                <a:ext cx="686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302302-9129-639B-555D-21F03989A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22" y="2412829"/>
                <a:ext cx="686534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5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906955"/>
            <a:ext cx="0" cy="47632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234743" y="906955"/>
            <a:ext cx="60025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/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4AA3A1-3E87-EC7E-ADBB-3BA49CD40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24743" y="906955"/>
            <a:ext cx="12018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115750-7B7C-6741-6C0F-9A51E82CA013}"/>
              </a:ext>
            </a:extLst>
          </p:cNvPr>
          <p:cNvCxnSpPr>
            <a:cxnSpLocks/>
          </p:cNvCxnSpPr>
          <p:nvPr/>
        </p:nvCxnSpPr>
        <p:spPr>
          <a:xfrm>
            <a:off x="2024743" y="906955"/>
            <a:ext cx="0" cy="64983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1830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906955"/>
            <a:ext cx="0" cy="47632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234743" y="906955"/>
            <a:ext cx="60025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/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4AA3A1-3E87-EC7E-ADBB-3BA49CD40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24743" y="906955"/>
            <a:ext cx="12018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115750-7B7C-6741-6C0F-9A51E82CA013}"/>
              </a:ext>
            </a:extLst>
          </p:cNvPr>
          <p:cNvCxnSpPr>
            <a:cxnSpLocks/>
          </p:cNvCxnSpPr>
          <p:nvPr/>
        </p:nvCxnSpPr>
        <p:spPr>
          <a:xfrm>
            <a:off x="2024743" y="906955"/>
            <a:ext cx="0" cy="64983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54CA1-064B-CFC2-AD9A-A67561BBA1BF}"/>
                  </a:ext>
                </a:extLst>
              </p:cNvPr>
              <p:cNvSpPr/>
              <p:nvPr/>
            </p:nvSpPr>
            <p:spPr>
              <a:xfrm>
                <a:off x="2670201" y="1041680"/>
                <a:ext cx="673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54CA1-064B-CFC2-AD9A-A67561BBA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201" y="1041680"/>
                <a:ext cx="67332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F54689-6D75-B198-1E1D-A81143352BA1}"/>
                  </a:ext>
                </a:extLst>
              </p:cNvPr>
              <p:cNvSpPr/>
              <p:nvPr/>
            </p:nvSpPr>
            <p:spPr>
              <a:xfrm>
                <a:off x="2794611" y="1853738"/>
                <a:ext cx="714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F54689-6D75-B198-1E1D-A81143352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11" y="1853738"/>
                <a:ext cx="714426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B50D3F-343F-07DD-9B18-C569741AAF17}"/>
                  </a:ext>
                </a:extLst>
              </p:cNvPr>
              <p:cNvSpPr/>
              <p:nvPr/>
            </p:nvSpPr>
            <p:spPr>
              <a:xfrm>
                <a:off x="1768416" y="4455424"/>
                <a:ext cx="7040261" cy="2374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i="1" dirty="0"/>
              </a:p>
              <a:p>
                <a:pPr/>
                <a:endParaRPr lang="fr-FR" i="1" dirty="0"/>
              </a:p>
              <a:p>
                <a:r>
                  <a:rPr lang="fr-FR" i="1" dirty="0"/>
                  <a:t>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𝐹𝑇𝐵𝑂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b="0" i="1" dirty="0"/>
              </a:p>
              <a:p>
                <a:pPr/>
                <a:endParaRPr lang="fr-FR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B50D3F-343F-07DD-9B18-C569741AA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16" y="4455424"/>
                <a:ext cx="7040261" cy="2374176"/>
              </a:xfrm>
              <a:prstGeom prst="rect">
                <a:avLst/>
              </a:prstGeom>
              <a:blipFill>
                <a:blip r:embed="rId15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5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906955"/>
            <a:ext cx="0" cy="47632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 flipH="1">
                <a:off x="6447784" y="1192127"/>
                <a:ext cx="10503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47784" y="1192127"/>
                <a:ext cx="105030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234743" y="906955"/>
            <a:ext cx="60025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/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4AA3A1-3E87-EC7E-ADBB-3BA49CD40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24743" y="906955"/>
            <a:ext cx="12018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115750-7B7C-6741-6C0F-9A51E82CA013}"/>
              </a:ext>
            </a:extLst>
          </p:cNvPr>
          <p:cNvCxnSpPr>
            <a:cxnSpLocks/>
          </p:cNvCxnSpPr>
          <p:nvPr/>
        </p:nvCxnSpPr>
        <p:spPr>
          <a:xfrm>
            <a:off x="2024743" y="906955"/>
            <a:ext cx="0" cy="64983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28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31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1+0,75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1+1,6×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741" t="-952" r="-200579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28" t="-952" r="-100193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934" t="-952" r="-386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99065" r="-480556" b="-325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99065" r="-501158" b="-32523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99065" r="-164358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99065" r="-47802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99065" r="-772" b="-325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32813" r="-480556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32813" r="-501158" b="-443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32813" r="-164358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32813" r="-47802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32813" r="-772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258879" r="-480556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258879" r="-501158" b="-1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258879" r="-164358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258879" r="-47802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258879" r="-772" b="-1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58879" r="-480556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58879" r="-501158" b="-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58879" r="-164358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58879" r="-47802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58879" r="-772" b="-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767188" r="-480556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767188" r="-501158" b="-93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767188" r="-164358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767188" r="-47802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767188" r="-772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5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50DF9-8256-83AC-2012-EA2551238466}"/>
              </a:ext>
            </a:extLst>
          </p:cNvPr>
          <p:cNvSpPr/>
          <p:nvPr/>
        </p:nvSpPr>
        <p:spPr>
          <a:xfrm>
            <a:off x="2316164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303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DE6F6-427C-8601-B99A-7BFAB72E7B9C}"/>
              </a:ext>
            </a:extLst>
          </p:cNvPr>
          <p:cNvSpPr/>
          <p:nvPr/>
        </p:nvSpPr>
        <p:spPr>
          <a:xfrm>
            <a:off x="3380343" y="396828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4097007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9FF98-B262-1B29-7E1D-E405D5454C3F}"/>
              </a:ext>
            </a:extLst>
          </p:cNvPr>
          <p:cNvSpPr/>
          <p:nvPr/>
        </p:nvSpPr>
        <p:spPr>
          <a:xfrm>
            <a:off x="4457007" y="3976424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5177007" y="4156424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E8E4B-47F9-E457-8ED1-8A742FDCBA3F}"/>
              </a:ext>
            </a:extLst>
          </p:cNvPr>
          <p:cNvSpPr/>
          <p:nvPr/>
        </p:nvSpPr>
        <p:spPr>
          <a:xfrm>
            <a:off x="5521186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241186" y="4152356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D269E-765E-9F67-F8E9-1C1866422C15}"/>
              </a:ext>
            </a:extLst>
          </p:cNvPr>
          <p:cNvSpPr/>
          <p:nvPr/>
        </p:nvSpPr>
        <p:spPr>
          <a:xfrm>
            <a:off x="3380343" y="442339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4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blipFill>
                <a:blip r:embed="rId5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blipFill>
                <a:blip r:embed="rId6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7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7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861253" y="4152356"/>
            <a:ext cx="53491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09700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10999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083301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8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blipFill>
                <a:blip r:embed="rId9"/>
                <a:stretch>
                  <a:fillRect l="-10169" t="-6667" r="-1525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blipFill>
                <a:blip r:embed="rId10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11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12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621229"/>
            <a:ext cx="461736" cy="423143"/>
            <a:chOff x="978135" y="1376792"/>
            <a:chExt cx="461736" cy="423143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517167"/>
            <a:ext cx="467522" cy="527205"/>
            <a:chOff x="978135" y="1272730"/>
            <a:chExt cx="467522" cy="527205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/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/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AF5C62F-EB86-6CCE-4327-6D58A21CBF6A}"/>
              </a:ext>
            </a:extLst>
          </p:cNvPr>
          <p:cNvCxnSpPr>
            <a:cxnSpLocks/>
          </p:cNvCxnSpPr>
          <p:nvPr/>
        </p:nvCxnSpPr>
        <p:spPr>
          <a:xfrm flipH="1">
            <a:off x="1999200" y="2964838"/>
            <a:ext cx="0" cy="6749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6204E9C-2D0D-86A4-5515-3192C3CDCA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99637" y="2960314"/>
            <a:ext cx="34366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E5AE79-036F-4C65-572B-EB80AE48C0D1}"/>
              </a:ext>
            </a:extLst>
          </p:cNvPr>
          <p:cNvCxnSpPr>
            <a:cxnSpLocks/>
          </p:cNvCxnSpPr>
          <p:nvPr/>
        </p:nvCxnSpPr>
        <p:spPr>
          <a:xfrm flipV="1">
            <a:off x="3539228" y="2960314"/>
            <a:ext cx="0" cy="82556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8D14CE5-2F9E-CE17-49C6-AFD9096D2B0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5405" y="2960314"/>
            <a:ext cx="71668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39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743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904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8509" y="1556792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3104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10432" y="2276872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10289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011732" y="1556792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282634" y="1563280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14100" y="1572240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/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7D3BFF7-8A1B-6E06-C226-DD5EA9CE505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76152" y="1553262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/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/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/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/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BC99B1C-019E-2A14-6E60-977173508F29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rganigramme : Jonction de sommaire 26">
            <a:extLst>
              <a:ext uri="{FF2B5EF4-FFF2-40B4-BE49-F238E27FC236}">
                <a16:creationId xmlns:a16="http://schemas.microsoft.com/office/drawing/2014/main" id="{50CD8952-7D42-1626-F950-97AF861C1A16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97E9081-CD87-0534-93B8-99BAF07D2DB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4C06F19-9CA2-C538-4D86-83F7057D60C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23474F-8374-1DEB-6209-9937A1CA0CA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0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2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3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4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5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6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ACBE14C-0E00-704D-8281-012A086B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38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Grand écran</PresentationFormat>
  <Paragraphs>357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79_Tuyere</vt:lpstr>
      <vt:lpstr>79_Tuyere</vt:lpstr>
      <vt:lpstr>79_Tuyere</vt:lpstr>
      <vt:lpstr>79_Tuyere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2021-11-19T10:16:43Z</dcterms:created>
  <dcterms:modified xsi:type="dcterms:W3CDTF">2023-09-20T19:24:59Z</dcterms:modified>
</cp:coreProperties>
</file>