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8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66" d="100"/>
          <a:sy n="66" d="100"/>
        </p:scale>
        <p:origin x="-620" y="32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07018-02C6-34F2-7F5D-87E4AB911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2F8FBD-DD65-E1B3-BC43-374542F28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9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034C6-BEAF-820E-08F7-37A2EED98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794A860-9D9A-E12A-84F2-79E256F3481F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652813" y="2069711"/>
            <a:ext cx="924725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B2FA011-7F4A-2F3C-0196-692AC37DD34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297538" y="2069711"/>
            <a:ext cx="954542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5AA604B-5DD2-9475-BCCB-CE470030965D}"/>
              </a:ext>
            </a:extLst>
          </p:cNvPr>
          <p:cNvGrpSpPr/>
          <p:nvPr/>
        </p:nvGrpSpPr>
        <p:grpSpPr>
          <a:xfrm>
            <a:off x="1762127" y="544770"/>
            <a:ext cx="4273383" cy="720000"/>
            <a:chOff x="5350560" y="544770"/>
            <a:chExt cx="427338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C572D5-2020-58B0-B327-48CE698C2DCD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EE198E-ADB1-8D2D-4BA5-9C3B58FFA445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F8837-695E-E12F-26F3-6C435415033D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8DAAF8B-E03A-424D-DECE-449EB526F140}"/>
                </a:ext>
              </a:extLst>
            </p:cNvPr>
            <p:cNvSpPr/>
            <p:nvPr/>
          </p:nvSpPr>
          <p:spPr>
            <a:xfrm>
              <a:off x="5350560" y="831857"/>
              <a:ext cx="1394986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9CFCCD7-E728-6BB9-4F84-BEEAF93089D8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8E08A2E-59E8-B643-C0C2-B31DD4D816F4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9C30D23-31A5-8529-09E5-0A8B157E6FD9}"/>
              </a:ext>
            </a:extLst>
          </p:cNvPr>
          <p:cNvGrpSpPr/>
          <p:nvPr/>
        </p:nvGrpSpPr>
        <p:grpSpPr>
          <a:xfrm>
            <a:off x="3577538" y="1512235"/>
            <a:ext cx="720000" cy="1818807"/>
            <a:chOff x="3643156" y="1512235"/>
            <a:chExt cx="720000" cy="18188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A2ED8C-0640-A440-9F65-7D9F703A1246}"/>
                </a:ext>
              </a:extLst>
            </p:cNvPr>
            <p:cNvSpPr/>
            <p:nvPr/>
          </p:nvSpPr>
          <p:spPr>
            <a:xfrm rot="5400000">
              <a:off x="3642712" y="1709711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97EC5F-760A-2BF5-B809-DF7F600AC36C}"/>
                </a:ext>
              </a:extLst>
            </p:cNvPr>
            <p:cNvSpPr/>
            <p:nvPr/>
          </p:nvSpPr>
          <p:spPr>
            <a:xfrm rot="5400000">
              <a:off x="3913155" y="3151042"/>
              <a:ext cx="180000" cy="18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547F28-0701-D41E-7136-A551ECF138B0}"/>
                </a:ext>
              </a:extLst>
            </p:cNvPr>
            <p:cNvSpPr/>
            <p:nvPr/>
          </p:nvSpPr>
          <p:spPr>
            <a:xfrm rot="5400000">
              <a:off x="3642712" y="2430599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620B216-F71F-FB32-B541-8299F1D11D43}"/>
                </a:ext>
              </a:extLst>
            </p:cNvPr>
            <p:cNvGrpSpPr/>
            <p:nvPr/>
          </p:nvGrpSpPr>
          <p:grpSpPr>
            <a:xfrm>
              <a:off x="3931155" y="1512235"/>
              <a:ext cx="144000" cy="188598"/>
              <a:chOff x="3913155" y="1458673"/>
              <a:chExt cx="144000" cy="259193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85A40E86-FA7C-B405-DF24-87A0D2FF1A90}"/>
                  </a:ext>
                </a:extLst>
              </p:cNvPr>
              <p:cNvGrpSpPr/>
              <p:nvPr/>
            </p:nvGrpSpPr>
            <p:grpSpPr>
              <a:xfrm>
                <a:off x="3913155" y="1583507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3" name="Connecteur droit 2">
                  <a:extLst>
                    <a:ext uri="{FF2B5EF4-FFF2-40B4-BE49-F238E27FC236}">
                      <a16:creationId xmlns:a16="http://schemas.microsoft.com/office/drawing/2014/main" id="{22059AF3-05F3-8607-9F6D-33B20A1BB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DBEE536B-FDDF-EE31-E37B-E8C0C6563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DE8E125-0680-4835-D177-476AC7B588A6}"/>
                  </a:ext>
                </a:extLst>
              </p:cNvPr>
              <p:cNvGrpSpPr/>
              <p:nvPr/>
            </p:nvGrpSpPr>
            <p:grpSpPr>
              <a:xfrm>
                <a:off x="3913155" y="1458673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7C0572F7-D23A-1F6A-CF96-10D57C103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3DA50792-8972-BA3F-F67A-97FDD0474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FAA3E49-BA3A-6904-05F4-37C2E7B975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156" y="3194858"/>
              <a:ext cx="180000" cy="90001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C423EEB-9251-9E74-72B4-12C424B56674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>
              <a:off x="3643156" y="2069712"/>
              <a:ext cx="7200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3EB346BD-B905-AD10-481A-5992C713CEF6}"/>
                </a:ext>
              </a:extLst>
            </p:cNvPr>
            <p:cNvGrpSpPr/>
            <p:nvPr/>
          </p:nvGrpSpPr>
          <p:grpSpPr>
            <a:xfrm>
              <a:off x="418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743F18E-B08C-E7DC-A461-2A7AD5F531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40A7B590-B274-A4E4-9CB0-EB6C13926F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74BAC01-6087-089D-93AE-B761299997F3}"/>
                </a:ext>
              </a:extLst>
            </p:cNvPr>
            <p:cNvGrpSpPr/>
            <p:nvPr/>
          </p:nvGrpSpPr>
          <p:grpSpPr>
            <a:xfrm flipH="1">
              <a:off x="364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0869D708-739B-AB66-CF73-69F9EF0668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427711E1-864A-3F2B-615B-5CAA3F6698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1BF24A97-00E9-DC72-B20F-3C4DFC1580C0}"/>
              </a:ext>
            </a:extLst>
          </p:cNvPr>
          <p:cNvGrpSpPr/>
          <p:nvPr/>
        </p:nvGrpSpPr>
        <p:grpSpPr>
          <a:xfrm rot="5400000">
            <a:off x="1761728" y="3339455"/>
            <a:ext cx="2892374" cy="352886"/>
            <a:chOff x="-533457" y="1809851"/>
            <a:chExt cx="2892374" cy="35288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814E675-1571-2C38-4864-B8445E734E01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89DB566-62F9-2CA2-B806-0708EB0937C4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5608E962-5D18-BACC-E4E2-4344BEBE7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11DA6E58-9432-23EC-6C20-C8FDC388C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5F71E06-FB6E-E37C-5B2F-6E63554D716C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7EB8B8D-104B-E2D3-472C-F8EFB9306D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30" y="1189100"/>
              <a:ext cx="0" cy="1579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9CFCFD2-8DC0-A8CC-D86C-BB25626DBE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6529" y="1466299"/>
              <a:ext cx="0" cy="1024777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BEB3D09-EA91-D926-CDCF-ED79F173A051}"/>
              </a:ext>
            </a:extLst>
          </p:cNvPr>
          <p:cNvGrpSpPr/>
          <p:nvPr/>
        </p:nvGrpSpPr>
        <p:grpSpPr>
          <a:xfrm rot="5400000">
            <a:off x="3259403" y="3288902"/>
            <a:ext cx="2791268" cy="352886"/>
            <a:chOff x="-533458" y="1809851"/>
            <a:chExt cx="2791268" cy="35288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42D6ABEE-A5C5-543E-84F4-DA07E3541C73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3410C953-B655-7B19-8697-FC544964E5CD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87F53C2C-9FFC-0811-08C3-7E2E268F2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78863EF2-9FCB-1901-5060-704C27BED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5E717BA9-275D-E6F9-1DD4-88CB8BACD5CA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1F3EFE6-835F-FE44-B841-FAB7B40E973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29" y="1189100"/>
              <a:ext cx="0" cy="1579174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59BE125-E84E-9BA4-83B1-471A763836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95976" y="1516852"/>
              <a:ext cx="0" cy="923668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E3B6194-A12E-F7B3-8C12-FC0E3DB545A2}"/>
              </a:ext>
            </a:extLst>
          </p:cNvPr>
          <p:cNvGrpSpPr/>
          <p:nvPr/>
        </p:nvGrpSpPr>
        <p:grpSpPr>
          <a:xfrm>
            <a:off x="3715851" y="4314087"/>
            <a:ext cx="447609" cy="1165581"/>
            <a:chOff x="3779350" y="4314087"/>
            <a:chExt cx="447609" cy="1165581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D3684A10-7F43-21C2-05CF-ADD9A1BB7D0E}"/>
                </a:ext>
              </a:extLst>
            </p:cNvPr>
            <p:cNvGrpSpPr/>
            <p:nvPr/>
          </p:nvGrpSpPr>
          <p:grpSpPr>
            <a:xfrm>
              <a:off x="3976737" y="4767876"/>
              <a:ext cx="68443" cy="388421"/>
              <a:chOff x="4478593" y="4716979"/>
              <a:chExt cx="68443" cy="3884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A5881118-CBD4-3347-7233-D19F135C7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593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2EAA72AC-DD43-7EDE-B36D-B256C6747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036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903B178-EB9D-729F-EB36-3C474795ED35}"/>
                </a:ext>
              </a:extLst>
            </p:cNvPr>
            <p:cNvGrpSpPr/>
            <p:nvPr/>
          </p:nvGrpSpPr>
          <p:grpSpPr>
            <a:xfrm>
              <a:off x="3779350" y="4314087"/>
              <a:ext cx="447609" cy="648000"/>
              <a:chOff x="3779350" y="4314087"/>
              <a:chExt cx="447609" cy="648000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DB380C3D-0D5A-40F9-555E-1E69C7449093}"/>
                  </a:ext>
                </a:extLst>
              </p:cNvPr>
              <p:cNvGrpSpPr/>
              <p:nvPr/>
            </p:nvGrpSpPr>
            <p:grpSpPr>
              <a:xfrm>
                <a:off x="3779350" y="4428979"/>
                <a:ext cx="447609" cy="432000"/>
                <a:chOff x="3661156" y="4423899"/>
                <a:chExt cx="447609" cy="432000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20F3C2DF-6AFA-92B1-92F9-0E49D97FCCD4}"/>
                    </a:ext>
                  </a:extLst>
                </p:cNvPr>
                <p:cNvSpPr/>
                <p:nvPr/>
              </p:nvSpPr>
              <p:spPr>
                <a:xfrm>
                  <a:off x="3676765" y="44238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Triangle isocèle 33">
                  <a:extLst>
                    <a:ext uri="{FF2B5EF4-FFF2-40B4-BE49-F238E27FC236}">
                      <a16:creationId xmlns:a16="http://schemas.microsoft.com/office/drawing/2014/main" id="{EE119829-714C-65F0-C4C5-24B7201A78EE}"/>
                    </a:ext>
                  </a:extLst>
                </p:cNvPr>
                <p:cNvSpPr/>
                <p:nvPr/>
              </p:nvSpPr>
              <p:spPr>
                <a:xfrm rot="16200000">
                  <a:off x="3661156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Triangle isocèle 42">
                  <a:extLst>
                    <a:ext uri="{FF2B5EF4-FFF2-40B4-BE49-F238E27FC236}">
                      <a16:creationId xmlns:a16="http://schemas.microsoft.com/office/drawing/2014/main" id="{9E52D586-8575-4D43-9289-CBE42FEB1049}"/>
                    </a:ext>
                  </a:extLst>
                </p:cNvPr>
                <p:cNvSpPr/>
                <p:nvPr/>
              </p:nvSpPr>
              <p:spPr>
                <a:xfrm rot="5400000" flipH="1">
                  <a:off x="3964765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634B3170-449B-9BBB-D3F3-CB524C4A1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959" y="4314087"/>
                <a:ext cx="216000" cy="6480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stealth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EB8CE977-93C8-8439-0BB7-3D2FE5DFEB4D}"/>
                </a:ext>
              </a:extLst>
            </p:cNvPr>
            <p:cNvSpPr/>
            <p:nvPr/>
          </p:nvSpPr>
          <p:spPr>
            <a:xfrm>
              <a:off x="3794959" y="5047668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M</a:t>
              </a: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AB6D0CF1-2445-1839-6A29-E3DE7FFF3E0C}"/>
              </a:ext>
            </a:extLst>
          </p:cNvPr>
          <p:cNvGrpSpPr/>
          <p:nvPr/>
        </p:nvGrpSpPr>
        <p:grpSpPr>
          <a:xfrm>
            <a:off x="3081867" y="5554067"/>
            <a:ext cx="1719396" cy="144000"/>
            <a:chOff x="3221565" y="5554067"/>
            <a:chExt cx="1440000" cy="144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4C9D3D3C-A8CA-468B-06E1-0565C97FE128}"/>
                </a:ext>
              </a:extLst>
            </p:cNvPr>
            <p:cNvCxnSpPr>
              <a:cxnSpLocks/>
            </p:cNvCxnSpPr>
            <p:nvPr/>
          </p:nvCxnSpPr>
          <p:spPr>
            <a:xfrm>
              <a:off x="3221565" y="5698067"/>
              <a:ext cx="144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5FE7D4F7-C949-CA23-9939-62A3087E0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565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305F139-B6CA-7911-7C6D-4A4A9951C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8594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03D12014-0782-0F53-4161-434405D3D0B6}"/>
              </a:ext>
            </a:extLst>
          </p:cNvPr>
          <p:cNvGrpSpPr/>
          <p:nvPr/>
        </p:nvGrpSpPr>
        <p:grpSpPr>
          <a:xfrm rot="5400000">
            <a:off x="2782644" y="5082071"/>
            <a:ext cx="850550" cy="352886"/>
            <a:chOff x="714021" y="1809851"/>
            <a:chExt cx="850550" cy="352886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93609C40-1A7B-A36E-D7CB-9618049B022C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9610AB41-BCC8-EB04-2880-A55891AC8979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7781D8CC-5B97-7C38-7B44-1B782F37A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A8B95608-BA80-4AD2-D6CB-4BC7D4F21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DC1243C7-C355-F088-EF94-C71FEE237DBB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7760F8B-632F-49A8-050F-199CA4760B7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EBC9E1A-20FB-8663-7145-0153420DC8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007F459-69F8-9FAF-BD56-BADD3BF388C4}"/>
              </a:ext>
            </a:extLst>
          </p:cNvPr>
          <p:cNvGrpSpPr/>
          <p:nvPr/>
        </p:nvGrpSpPr>
        <p:grpSpPr>
          <a:xfrm rot="5400000">
            <a:off x="4229086" y="5082071"/>
            <a:ext cx="850550" cy="352886"/>
            <a:chOff x="714021" y="1809851"/>
            <a:chExt cx="850550" cy="352886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E3124FB6-3FBD-6A4C-C457-B4CAA50DEE16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AA90DD3-6063-4DCC-C059-9F71B0255326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5F90327A-C38B-1562-38DB-32CC2454C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D4D45AFF-3F11-23D8-1D11-172F7251B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B4B79468-FA90-3695-3007-73FB548238AB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7598ECAF-A976-62FD-D64A-93CB8D1678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7342B52-9373-00B8-537A-9AC820604B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023D082-78AB-783F-4DB2-7A14FBCE6F1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26688" y="4644979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4E17E9B-76A4-1609-427F-3AD0EDACD821}"/>
              </a:ext>
            </a:extLst>
          </p:cNvPr>
          <p:cNvCxnSpPr>
            <a:cxnSpLocks/>
          </p:cNvCxnSpPr>
          <p:nvPr/>
        </p:nvCxnSpPr>
        <p:spPr>
          <a:xfrm flipH="1">
            <a:off x="4146031" y="4644978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2947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1E012-4FE3-4464-6FE6-A81B80EF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3A4CA0A-4C3C-67D7-5DBB-E7D4E0622567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652813" y="2069711"/>
            <a:ext cx="924725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2593F3A-449B-BE02-28C9-B4EC3674B23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297538" y="2069711"/>
            <a:ext cx="954542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658AD5-3A31-112D-8195-1FA633B551F6}"/>
              </a:ext>
            </a:extLst>
          </p:cNvPr>
          <p:cNvGrpSpPr/>
          <p:nvPr/>
        </p:nvGrpSpPr>
        <p:grpSpPr>
          <a:xfrm>
            <a:off x="1762127" y="544770"/>
            <a:ext cx="4273383" cy="720000"/>
            <a:chOff x="5350560" y="544770"/>
            <a:chExt cx="427338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9F877C-7BC6-E8ED-77B0-0740148A978E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ED16FD-1F47-9266-847C-BA04B1AAE076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E43CBE-E0FC-EC07-744F-80E5E7447664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1AA1B9-E5C1-EBE4-4741-CB147D98429E}"/>
                </a:ext>
              </a:extLst>
            </p:cNvPr>
            <p:cNvSpPr/>
            <p:nvPr/>
          </p:nvSpPr>
          <p:spPr>
            <a:xfrm>
              <a:off x="5350560" y="831857"/>
              <a:ext cx="1394986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EB7ECD-ED90-E0F6-9502-651C1CA30BC2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044EBDD-2812-5B47-4DCB-B5C932F2ABF4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C08C7A30-E7EF-C27D-A0B9-95BAC056E1EE}"/>
              </a:ext>
            </a:extLst>
          </p:cNvPr>
          <p:cNvGrpSpPr/>
          <p:nvPr/>
        </p:nvGrpSpPr>
        <p:grpSpPr>
          <a:xfrm>
            <a:off x="3577538" y="1512235"/>
            <a:ext cx="720000" cy="1818807"/>
            <a:chOff x="3643156" y="1512235"/>
            <a:chExt cx="720000" cy="18188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78A540-9C18-1CE3-D13C-235CEE814A66}"/>
                </a:ext>
              </a:extLst>
            </p:cNvPr>
            <p:cNvSpPr/>
            <p:nvPr/>
          </p:nvSpPr>
          <p:spPr>
            <a:xfrm rot="5400000">
              <a:off x="3642712" y="1709711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E37A1C-35BF-F8EE-31D3-6817814508D2}"/>
                </a:ext>
              </a:extLst>
            </p:cNvPr>
            <p:cNvSpPr/>
            <p:nvPr/>
          </p:nvSpPr>
          <p:spPr>
            <a:xfrm rot="5400000">
              <a:off x="3913155" y="3151042"/>
              <a:ext cx="180000" cy="18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BD0C5E-0FDE-6142-4450-BECC994358DB}"/>
                </a:ext>
              </a:extLst>
            </p:cNvPr>
            <p:cNvSpPr/>
            <p:nvPr/>
          </p:nvSpPr>
          <p:spPr>
            <a:xfrm rot="5400000">
              <a:off x="3642712" y="2430599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D01210E-05FA-36AD-484D-DB76310D3431}"/>
                </a:ext>
              </a:extLst>
            </p:cNvPr>
            <p:cNvGrpSpPr/>
            <p:nvPr/>
          </p:nvGrpSpPr>
          <p:grpSpPr>
            <a:xfrm>
              <a:off x="3931155" y="1512235"/>
              <a:ext cx="144000" cy="188598"/>
              <a:chOff x="3913155" y="1458673"/>
              <a:chExt cx="144000" cy="259193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2927E805-BAEF-1C02-E20F-5B76C67B0BEB}"/>
                  </a:ext>
                </a:extLst>
              </p:cNvPr>
              <p:cNvGrpSpPr/>
              <p:nvPr/>
            </p:nvGrpSpPr>
            <p:grpSpPr>
              <a:xfrm>
                <a:off x="3913155" y="1583507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3" name="Connecteur droit 2">
                  <a:extLst>
                    <a:ext uri="{FF2B5EF4-FFF2-40B4-BE49-F238E27FC236}">
                      <a16:creationId xmlns:a16="http://schemas.microsoft.com/office/drawing/2014/main" id="{8BD4FD54-1AE8-0446-967E-FF35B9269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2C359A46-D0F9-0165-BE64-9F9C45BCF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40387D01-3A66-F672-4D9C-035BDBC1684B}"/>
                  </a:ext>
                </a:extLst>
              </p:cNvPr>
              <p:cNvGrpSpPr/>
              <p:nvPr/>
            </p:nvGrpSpPr>
            <p:grpSpPr>
              <a:xfrm>
                <a:off x="3913155" y="1458673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5E3ED59D-7117-AA32-3D05-E56C4F229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8C41BD40-0602-6EAE-BA9D-1C51B923C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ADE6F11-DD4E-4718-CE77-C08F595A54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156" y="3194858"/>
              <a:ext cx="180000" cy="90001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2495CFE7-2DEA-F81C-6946-36DBEF31D9E5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>
              <a:off x="3643156" y="2069712"/>
              <a:ext cx="7200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3662E33-EB08-F862-F39A-D5F45075A5E0}"/>
                </a:ext>
              </a:extLst>
            </p:cNvPr>
            <p:cNvGrpSpPr/>
            <p:nvPr/>
          </p:nvGrpSpPr>
          <p:grpSpPr>
            <a:xfrm>
              <a:off x="418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07C7864-CC42-F5BC-352E-C1F6ACDE0D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30C1098C-D5AF-CEF5-639F-929B88A200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AE01A404-3B71-A31B-EDAD-5D063EA90198}"/>
                </a:ext>
              </a:extLst>
            </p:cNvPr>
            <p:cNvGrpSpPr/>
            <p:nvPr/>
          </p:nvGrpSpPr>
          <p:grpSpPr>
            <a:xfrm flipH="1">
              <a:off x="364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6789CA37-0A20-2F65-60FD-1BBBF7AFF2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08F25F87-85FC-C52B-5967-6E34AD15C8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472BA8C-928C-68F3-9652-DC1C5D81F5E1}"/>
              </a:ext>
            </a:extLst>
          </p:cNvPr>
          <p:cNvGrpSpPr/>
          <p:nvPr/>
        </p:nvGrpSpPr>
        <p:grpSpPr>
          <a:xfrm rot="5400000">
            <a:off x="1761728" y="3339455"/>
            <a:ext cx="2892374" cy="352886"/>
            <a:chOff x="-533457" y="1809851"/>
            <a:chExt cx="2892374" cy="35288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BA6786E7-B2AD-8C75-CB0B-414795CB6235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4343C931-410B-F617-6FA9-C7EECEC40CA9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640FF23E-1746-F1AB-AC28-3CB5A96F0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E3E78DC4-00E5-E7D3-EB83-A57367191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4207FADD-B3B4-3716-7B2D-9AFB3C14E3C6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CF45E3E-A313-B638-704B-EE7C164857F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30" y="1189100"/>
              <a:ext cx="0" cy="1579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4C6F131-6163-DC10-2BCE-144A5E05FC2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6529" y="1466299"/>
              <a:ext cx="0" cy="1024777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ACD34AF-7D85-C396-820A-752481107872}"/>
              </a:ext>
            </a:extLst>
          </p:cNvPr>
          <p:cNvGrpSpPr/>
          <p:nvPr/>
        </p:nvGrpSpPr>
        <p:grpSpPr>
          <a:xfrm rot="5400000">
            <a:off x="3259403" y="3288902"/>
            <a:ext cx="2791268" cy="352886"/>
            <a:chOff x="-533458" y="1809851"/>
            <a:chExt cx="2791268" cy="35288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880A072F-6C69-2C9C-CDB5-8D1E53109686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A928E08D-0C4B-A1B0-0301-B7D3EC103852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7392CB9F-1F46-6A5A-8CE0-8C5069B4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F457BD2C-2482-1EBD-37E4-C59AEF28C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D909759-1197-1669-2AA1-4F9FECC6AEBB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CA33964-347F-0E92-CF7C-FE3B4FBFA8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29" y="1189100"/>
              <a:ext cx="0" cy="1579174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D50E698-C7FF-229D-B57C-1F818D6C37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95976" y="1516852"/>
              <a:ext cx="0" cy="923668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842D5761-E8D8-2292-0BC0-09AE00FEC77C}"/>
              </a:ext>
            </a:extLst>
          </p:cNvPr>
          <p:cNvGrpSpPr/>
          <p:nvPr/>
        </p:nvGrpSpPr>
        <p:grpSpPr>
          <a:xfrm>
            <a:off x="3715851" y="4314087"/>
            <a:ext cx="447609" cy="1165581"/>
            <a:chOff x="3779350" y="4314087"/>
            <a:chExt cx="447609" cy="1165581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294FAB96-2DA5-197D-0246-091E97D3E43C}"/>
                </a:ext>
              </a:extLst>
            </p:cNvPr>
            <p:cNvGrpSpPr/>
            <p:nvPr/>
          </p:nvGrpSpPr>
          <p:grpSpPr>
            <a:xfrm>
              <a:off x="3976737" y="4767876"/>
              <a:ext cx="68443" cy="388421"/>
              <a:chOff x="4478593" y="4716979"/>
              <a:chExt cx="68443" cy="3884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B5244DA-0A9F-65ED-B75E-7D3709905C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593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60217909-B123-4F7A-73B7-E583FA3D81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036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E47A033-0955-95F2-8B4D-2D384DD2BBA8}"/>
                </a:ext>
              </a:extLst>
            </p:cNvPr>
            <p:cNvGrpSpPr/>
            <p:nvPr/>
          </p:nvGrpSpPr>
          <p:grpSpPr>
            <a:xfrm>
              <a:off x="3779350" y="4314087"/>
              <a:ext cx="447609" cy="648000"/>
              <a:chOff x="3779350" y="4314087"/>
              <a:chExt cx="447609" cy="648000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1CDC13A4-7744-2F6B-F748-D2903F1E3906}"/>
                  </a:ext>
                </a:extLst>
              </p:cNvPr>
              <p:cNvGrpSpPr/>
              <p:nvPr/>
            </p:nvGrpSpPr>
            <p:grpSpPr>
              <a:xfrm>
                <a:off x="3779350" y="4428979"/>
                <a:ext cx="447609" cy="432000"/>
                <a:chOff x="3661156" y="4423899"/>
                <a:chExt cx="447609" cy="432000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C6971322-01D5-249D-DD55-34501F1A19B7}"/>
                    </a:ext>
                  </a:extLst>
                </p:cNvPr>
                <p:cNvSpPr/>
                <p:nvPr/>
              </p:nvSpPr>
              <p:spPr>
                <a:xfrm>
                  <a:off x="3676765" y="44238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Triangle isocèle 33">
                  <a:extLst>
                    <a:ext uri="{FF2B5EF4-FFF2-40B4-BE49-F238E27FC236}">
                      <a16:creationId xmlns:a16="http://schemas.microsoft.com/office/drawing/2014/main" id="{0F64539F-040A-BFA2-A17F-9363D7FDA04C}"/>
                    </a:ext>
                  </a:extLst>
                </p:cNvPr>
                <p:cNvSpPr/>
                <p:nvPr/>
              </p:nvSpPr>
              <p:spPr>
                <a:xfrm rot="16200000">
                  <a:off x="3661156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Triangle isocèle 42">
                  <a:extLst>
                    <a:ext uri="{FF2B5EF4-FFF2-40B4-BE49-F238E27FC236}">
                      <a16:creationId xmlns:a16="http://schemas.microsoft.com/office/drawing/2014/main" id="{9191D3ED-8ACE-ADFC-DF06-C184FA7FBC17}"/>
                    </a:ext>
                  </a:extLst>
                </p:cNvPr>
                <p:cNvSpPr/>
                <p:nvPr/>
              </p:nvSpPr>
              <p:spPr>
                <a:xfrm rot="5400000" flipH="1">
                  <a:off x="3964765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A97DB992-620B-4537-E169-6568B4481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959" y="4314087"/>
                <a:ext cx="216000" cy="6480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stealth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A4BF8B4B-1EBF-041A-BC03-51A3ECD879FD}"/>
                </a:ext>
              </a:extLst>
            </p:cNvPr>
            <p:cNvSpPr/>
            <p:nvPr/>
          </p:nvSpPr>
          <p:spPr>
            <a:xfrm>
              <a:off x="3794959" y="5047668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M</a:t>
              </a: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3689C9D2-D0E2-BAD5-096D-8B1F1388A25A}"/>
              </a:ext>
            </a:extLst>
          </p:cNvPr>
          <p:cNvGrpSpPr/>
          <p:nvPr/>
        </p:nvGrpSpPr>
        <p:grpSpPr>
          <a:xfrm>
            <a:off x="3081867" y="5554067"/>
            <a:ext cx="1719396" cy="144000"/>
            <a:chOff x="3221565" y="5554067"/>
            <a:chExt cx="1440000" cy="144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74BCEC9-49EF-1BC2-1260-7C00F8D3F41C}"/>
                </a:ext>
              </a:extLst>
            </p:cNvPr>
            <p:cNvCxnSpPr>
              <a:cxnSpLocks/>
            </p:cNvCxnSpPr>
            <p:nvPr/>
          </p:nvCxnSpPr>
          <p:spPr>
            <a:xfrm>
              <a:off x="3221565" y="5698067"/>
              <a:ext cx="144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27731A19-487B-639A-A185-663094BCB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565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DC96933-3D21-EC92-708C-11523252B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8594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4C339DE9-C6EB-E403-1A38-61583E4ABB9E}"/>
              </a:ext>
            </a:extLst>
          </p:cNvPr>
          <p:cNvGrpSpPr/>
          <p:nvPr/>
        </p:nvGrpSpPr>
        <p:grpSpPr>
          <a:xfrm rot="5400000">
            <a:off x="2782644" y="5082071"/>
            <a:ext cx="850550" cy="352886"/>
            <a:chOff x="714021" y="1809851"/>
            <a:chExt cx="850550" cy="352886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5DE285C5-D6AB-D68F-8592-750780DCBBA7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A423053E-1F54-245C-B433-B166A0F5EEA5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DAC032B3-5732-DECD-0B2B-0BB2635C3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3991B021-841A-6261-7DFE-FC2891475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85331DE0-0088-ED91-F05E-57D8F9365DC6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D4365892-9EB2-AF24-17A4-C70273C33F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11B9BF0-34BE-5090-6392-B3FFB8DBF09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3881C7A5-4664-1972-35BA-6D2145D89A5B}"/>
              </a:ext>
            </a:extLst>
          </p:cNvPr>
          <p:cNvGrpSpPr/>
          <p:nvPr/>
        </p:nvGrpSpPr>
        <p:grpSpPr>
          <a:xfrm rot="5400000">
            <a:off x="4229086" y="5082071"/>
            <a:ext cx="850550" cy="352886"/>
            <a:chOff x="714021" y="1809851"/>
            <a:chExt cx="850550" cy="352886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8177BC5C-A4E9-611B-EF26-F37D1EFE7512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C0A7CE83-B2E3-E571-D6E9-585BE27C24A6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EEB5387E-C19D-BD30-C877-944D145E5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9BF2C1FD-191A-15F6-EF4F-50DA11E06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1E211173-EC29-534D-D6A9-87631D007156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3AC0607F-94C5-BB0D-F2F9-BF0DDE943A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DD4876DE-7A86-30F9-1FC1-080EC195CF3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B6F93EE-C27E-A238-D902-F66307EED91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26688" y="4644979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365A59F-7E74-C0BA-9625-B3FFE35AB785}"/>
              </a:ext>
            </a:extLst>
          </p:cNvPr>
          <p:cNvCxnSpPr>
            <a:cxnSpLocks/>
          </p:cNvCxnSpPr>
          <p:nvPr/>
        </p:nvCxnSpPr>
        <p:spPr>
          <a:xfrm flipH="1">
            <a:off x="4146031" y="4644978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5780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7A80B-FD4D-B65F-E771-F769C3DB6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7734D9A-81A8-E531-FC79-5F12612D994F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652813" y="2069711"/>
            <a:ext cx="924725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FAC75B8-B243-B049-E8A1-37D2DF2747A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297538" y="2069711"/>
            <a:ext cx="954542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FE16B51-098D-50BF-925F-562579C1BBBD}"/>
              </a:ext>
            </a:extLst>
          </p:cNvPr>
          <p:cNvGrpSpPr/>
          <p:nvPr/>
        </p:nvGrpSpPr>
        <p:grpSpPr>
          <a:xfrm>
            <a:off x="1762127" y="544770"/>
            <a:ext cx="4273383" cy="720000"/>
            <a:chOff x="5350560" y="544770"/>
            <a:chExt cx="427338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4CADBD-2645-F46A-FE14-9AEC3190DB6E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3839CF5-DF7E-2E5D-BF9F-138227354547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5789EB-5525-3017-9D9E-DF7C9F4343F3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BDACA7-08FC-2939-46C1-5669572815D4}"/>
                </a:ext>
              </a:extLst>
            </p:cNvPr>
            <p:cNvSpPr/>
            <p:nvPr/>
          </p:nvSpPr>
          <p:spPr>
            <a:xfrm>
              <a:off x="5350560" y="831857"/>
              <a:ext cx="1394986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AF0D12-31EB-D96C-09A5-BEA9F9F5407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A8A298C-3D62-D7AE-0E41-E4D67B17D67D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141C64D-48EA-11BD-54FC-40CFBFAF852C}"/>
              </a:ext>
            </a:extLst>
          </p:cNvPr>
          <p:cNvGrpSpPr/>
          <p:nvPr/>
        </p:nvGrpSpPr>
        <p:grpSpPr>
          <a:xfrm>
            <a:off x="3577538" y="1512235"/>
            <a:ext cx="720000" cy="1818807"/>
            <a:chOff x="3643156" y="1512235"/>
            <a:chExt cx="720000" cy="18188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462F5-768B-2CC2-B041-308F6780DCE4}"/>
                </a:ext>
              </a:extLst>
            </p:cNvPr>
            <p:cNvSpPr/>
            <p:nvPr/>
          </p:nvSpPr>
          <p:spPr>
            <a:xfrm rot="5400000">
              <a:off x="3642712" y="1709711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1D695-0FF7-D30D-B589-71F680C2A1E5}"/>
                </a:ext>
              </a:extLst>
            </p:cNvPr>
            <p:cNvSpPr/>
            <p:nvPr/>
          </p:nvSpPr>
          <p:spPr>
            <a:xfrm rot="5400000">
              <a:off x="3913155" y="3151042"/>
              <a:ext cx="180000" cy="18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9A38B2-EFB7-2E0F-BBE3-E88360E49837}"/>
                </a:ext>
              </a:extLst>
            </p:cNvPr>
            <p:cNvSpPr/>
            <p:nvPr/>
          </p:nvSpPr>
          <p:spPr>
            <a:xfrm rot="5400000">
              <a:off x="3642712" y="2430599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DF4E2EF-9AFF-DEF2-9321-5672BE169BC6}"/>
                </a:ext>
              </a:extLst>
            </p:cNvPr>
            <p:cNvGrpSpPr/>
            <p:nvPr/>
          </p:nvGrpSpPr>
          <p:grpSpPr>
            <a:xfrm>
              <a:off x="3931155" y="1512235"/>
              <a:ext cx="144000" cy="188598"/>
              <a:chOff x="3913155" y="1458673"/>
              <a:chExt cx="144000" cy="259193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435EA77E-38F0-3568-A2F2-CB64A37FA494}"/>
                  </a:ext>
                </a:extLst>
              </p:cNvPr>
              <p:cNvGrpSpPr/>
              <p:nvPr/>
            </p:nvGrpSpPr>
            <p:grpSpPr>
              <a:xfrm>
                <a:off x="3913155" y="1583507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3" name="Connecteur droit 2">
                  <a:extLst>
                    <a:ext uri="{FF2B5EF4-FFF2-40B4-BE49-F238E27FC236}">
                      <a16:creationId xmlns:a16="http://schemas.microsoft.com/office/drawing/2014/main" id="{530B6792-6958-C811-EEB7-0D31EB705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9C744BCE-683E-042D-437C-1FD773F31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4D4686E5-7ED3-15DE-AE49-447EA0C3D13F}"/>
                  </a:ext>
                </a:extLst>
              </p:cNvPr>
              <p:cNvGrpSpPr/>
              <p:nvPr/>
            </p:nvGrpSpPr>
            <p:grpSpPr>
              <a:xfrm>
                <a:off x="3913155" y="1458673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E1E32F76-C0C5-9605-4734-02A58A381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DC5FBE72-2BCB-060D-FEDC-2B548AFD33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1EFCF01-4F3E-C4F2-5B29-7390A3FEB2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156" y="3194858"/>
              <a:ext cx="180000" cy="90001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F1CB322-4DA7-04C6-C23E-CB643C937BC3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>
              <a:off x="3643156" y="2069712"/>
              <a:ext cx="7200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AAD90A9-FE68-9373-5710-5FA17155DCCD}"/>
                </a:ext>
              </a:extLst>
            </p:cNvPr>
            <p:cNvGrpSpPr/>
            <p:nvPr/>
          </p:nvGrpSpPr>
          <p:grpSpPr>
            <a:xfrm>
              <a:off x="418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6B3F99A-2936-D9F4-910B-450D3CF631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6916E504-35ED-A15E-EFAF-49394044A9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24D4F198-870B-04A0-CEF4-07E70E64CE51}"/>
                </a:ext>
              </a:extLst>
            </p:cNvPr>
            <p:cNvGrpSpPr/>
            <p:nvPr/>
          </p:nvGrpSpPr>
          <p:grpSpPr>
            <a:xfrm flipH="1">
              <a:off x="364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67E571D7-513D-75AC-2B3D-A0696554D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3A634252-D210-D0C9-2A8A-C3B8DF5018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F3FBDA7B-ED8E-E27C-7C51-359A05144A3E}"/>
              </a:ext>
            </a:extLst>
          </p:cNvPr>
          <p:cNvGrpSpPr/>
          <p:nvPr/>
        </p:nvGrpSpPr>
        <p:grpSpPr>
          <a:xfrm rot="5400000">
            <a:off x="1761728" y="3339455"/>
            <a:ext cx="2892374" cy="352886"/>
            <a:chOff x="-533457" y="1809851"/>
            <a:chExt cx="2892374" cy="35288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5FAF4BB-8E73-D8C2-7E98-105BADE6E0D3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9AB75EF9-9351-29DE-7DD9-4A71FE729074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B91F8EC3-F94E-B82F-93FC-1D639F1C6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39BC997F-6972-75F4-2E41-3B1D7B899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AB6B0E5-5485-980C-460F-F6B05E1F5BB2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055A770-753C-7DA0-E2BE-2156E215E6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30" y="1189100"/>
              <a:ext cx="0" cy="1579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FE654BC-A166-6510-07D0-1012F485F6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6529" y="1466299"/>
              <a:ext cx="0" cy="1024777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CDA9829-3EA5-115B-1124-A0090612897B}"/>
              </a:ext>
            </a:extLst>
          </p:cNvPr>
          <p:cNvGrpSpPr/>
          <p:nvPr/>
        </p:nvGrpSpPr>
        <p:grpSpPr>
          <a:xfrm rot="5400000">
            <a:off x="3259403" y="3288902"/>
            <a:ext cx="2791268" cy="352886"/>
            <a:chOff x="-533458" y="1809851"/>
            <a:chExt cx="2791268" cy="35288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97387B1-9CFF-E7A1-227A-C047FE715F05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70B26716-7796-2128-8FC0-1DBD5421EFB0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7BB8EE45-77E8-A9F0-952D-0E86E3F31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1842E676-8B71-4450-DBCF-8D279DE9F3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FEC302F-2167-7A8F-EE53-E8572EA84DB1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3C84824-790A-DF1D-AFA9-ED8F5FC7397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29" y="1189100"/>
              <a:ext cx="0" cy="1579174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B7EA512-A33A-E8D3-9B84-A1AE976A1B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95976" y="1516852"/>
              <a:ext cx="0" cy="923668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FE77A3D-6469-92D0-7245-BB8A01727D43}"/>
              </a:ext>
            </a:extLst>
          </p:cNvPr>
          <p:cNvGrpSpPr/>
          <p:nvPr/>
        </p:nvGrpSpPr>
        <p:grpSpPr>
          <a:xfrm>
            <a:off x="3715851" y="4314087"/>
            <a:ext cx="447609" cy="1165581"/>
            <a:chOff x="3779350" y="4314087"/>
            <a:chExt cx="447609" cy="1165581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859B3B3-C448-7653-71AD-065662BCFB72}"/>
                </a:ext>
              </a:extLst>
            </p:cNvPr>
            <p:cNvGrpSpPr/>
            <p:nvPr/>
          </p:nvGrpSpPr>
          <p:grpSpPr>
            <a:xfrm>
              <a:off x="3976737" y="4767876"/>
              <a:ext cx="68443" cy="388421"/>
              <a:chOff x="4478593" y="4716979"/>
              <a:chExt cx="68443" cy="3884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6639F481-92C6-3DE9-5476-F95D14EBF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593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47708CC-33B3-EBB4-EB83-9506229C2E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036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156415CC-FB0F-8B08-3BC2-C5E2F3930BEF}"/>
                </a:ext>
              </a:extLst>
            </p:cNvPr>
            <p:cNvGrpSpPr/>
            <p:nvPr/>
          </p:nvGrpSpPr>
          <p:grpSpPr>
            <a:xfrm>
              <a:off x="3779350" y="4314087"/>
              <a:ext cx="447609" cy="648000"/>
              <a:chOff x="3779350" y="4314087"/>
              <a:chExt cx="447609" cy="648000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865E931B-7258-A1D0-F99A-37CD7F997EF8}"/>
                  </a:ext>
                </a:extLst>
              </p:cNvPr>
              <p:cNvGrpSpPr/>
              <p:nvPr/>
            </p:nvGrpSpPr>
            <p:grpSpPr>
              <a:xfrm>
                <a:off x="3779350" y="4428979"/>
                <a:ext cx="447609" cy="432000"/>
                <a:chOff x="3661156" y="4423899"/>
                <a:chExt cx="447609" cy="432000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9A0BA527-95CE-A4CA-F743-683BE969DA57}"/>
                    </a:ext>
                  </a:extLst>
                </p:cNvPr>
                <p:cNvSpPr/>
                <p:nvPr/>
              </p:nvSpPr>
              <p:spPr>
                <a:xfrm>
                  <a:off x="3676765" y="44238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Triangle isocèle 33">
                  <a:extLst>
                    <a:ext uri="{FF2B5EF4-FFF2-40B4-BE49-F238E27FC236}">
                      <a16:creationId xmlns:a16="http://schemas.microsoft.com/office/drawing/2014/main" id="{8353DDBA-A92B-058F-9563-C220CF5A192B}"/>
                    </a:ext>
                  </a:extLst>
                </p:cNvPr>
                <p:cNvSpPr/>
                <p:nvPr/>
              </p:nvSpPr>
              <p:spPr>
                <a:xfrm rot="16200000">
                  <a:off x="3661156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Triangle isocèle 42">
                  <a:extLst>
                    <a:ext uri="{FF2B5EF4-FFF2-40B4-BE49-F238E27FC236}">
                      <a16:creationId xmlns:a16="http://schemas.microsoft.com/office/drawing/2014/main" id="{7BCC691A-10F2-5401-D9FA-A215A6806557}"/>
                    </a:ext>
                  </a:extLst>
                </p:cNvPr>
                <p:cNvSpPr/>
                <p:nvPr/>
              </p:nvSpPr>
              <p:spPr>
                <a:xfrm rot="5400000" flipH="1">
                  <a:off x="3964765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0B496192-A70E-10E5-6C8C-27A2AEEBC5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959" y="4314087"/>
                <a:ext cx="216000" cy="6480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stealth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83AAFCC-B5AD-463C-143D-436A48C307C3}"/>
                </a:ext>
              </a:extLst>
            </p:cNvPr>
            <p:cNvSpPr/>
            <p:nvPr/>
          </p:nvSpPr>
          <p:spPr>
            <a:xfrm>
              <a:off x="3794959" y="5047668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M</a:t>
              </a: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71AFA78-17C6-9D76-3C01-4339B8E19ADD}"/>
              </a:ext>
            </a:extLst>
          </p:cNvPr>
          <p:cNvGrpSpPr/>
          <p:nvPr/>
        </p:nvGrpSpPr>
        <p:grpSpPr>
          <a:xfrm>
            <a:off x="3081867" y="5554067"/>
            <a:ext cx="1719396" cy="144000"/>
            <a:chOff x="3221565" y="5554067"/>
            <a:chExt cx="1440000" cy="144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40BC7C9F-876F-27A5-31C3-2C819B6CB7B6}"/>
                </a:ext>
              </a:extLst>
            </p:cNvPr>
            <p:cNvCxnSpPr>
              <a:cxnSpLocks/>
            </p:cNvCxnSpPr>
            <p:nvPr/>
          </p:nvCxnSpPr>
          <p:spPr>
            <a:xfrm>
              <a:off x="3221565" y="5698067"/>
              <a:ext cx="144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15B4D93-5B92-D37E-B846-7A6A700E5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565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8FF571F-8470-00B8-D4C3-67313DC69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8594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1816088-4489-192F-3FCA-F0C21C3A3463}"/>
              </a:ext>
            </a:extLst>
          </p:cNvPr>
          <p:cNvGrpSpPr/>
          <p:nvPr/>
        </p:nvGrpSpPr>
        <p:grpSpPr>
          <a:xfrm rot="5400000">
            <a:off x="2782644" y="5082071"/>
            <a:ext cx="850550" cy="352886"/>
            <a:chOff x="714021" y="1809851"/>
            <a:chExt cx="850550" cy="352886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1DB1CAF-CDC3-CDA0-1968-E06A50B9E6FF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999CFDA6-79AB-F487-C95D-315BF368C9DE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3CCCD923-9B5A-BAB6-D275-CBE0FE53B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409C21D4-41F1-8172-5C27-010E5F824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8EAC6787-483D-DC02-1ED7-321B79220675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1A6C501C-8E6B-AC09-7E6B-9189C4236F5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5CE57E5-399B-542C-C955-1F15F7B28F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2A6AA597-0801-FDD2-86DF-84ED60C5AAD2}"/>
              </a:ext>
            </a:extLst>
          </p:cNvPr>
          <p:cNvGrpSpPr/>
          <p:nvPr/>
        </p:nvGrpSpPr>
        <p:grpSpPr>
          <a:xfrm rot="5400000">
            <a:off x="4229086" y="5082071"/>
            <a:ext cx="850550" cy="352886"/>
            <a:chOff x="714021" y="1809851"/>
            <a:chExt cx="850550" cy="352886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A3C7F063-D014-79CD-95E9-A80A69AF7998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A3B5703-E9F2-1F64-5083-2C201F7863E1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1E35C12A-3768-92EC-5076-F3A0295E1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4B5A31A-EC89-0B8A-E5C2-379BCCC7F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E0004BEB-DFBD-8C61-65B8-7B8D3EC22E34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4108DB0-33EA-7C19-304A-E5CD14299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C843C2B7-8E1F-C46B-BCCC-5488F9CDCE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93F0600-B189-E2C9-4BD3-9A6D690A2C3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26688" y="4644979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28C432-27A6-D353-C182-1B7C8CE8B383}"/>
              </a:ext>
            </a:extLst>
          </p:cNvPr>
          <p:cNvCxnSpPr>
            <a:cxnSpLocks/>
          </p:cNvCxnSpPr>
          <p:nvPr/>
        </p:nvCxnSpPr>
        <p:spPr>
          <a:xfrm flipH="1">
            <a:off x="4146031" y="4644978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819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3FBB2-1788-CCAF-E23A-FEE63615C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0024221-37C6-90AB-A0D2-807307AC87F5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652813" y="2069711"/>
            <a:ext cx="924725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EA7041-ECDD-F4EA-FABD-EE953FBE865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297538" y="2069711"/>
            <a:ext cx="954542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29158F5-20C2-6667-972E-D206025A566F}"/>
              </a:ext>
            </a:extLst>
          </p:cNvPr>
          <p:cNvGrpSpPr/>
          <p:nvPr/>
        </p:nvGrpSpPr>
        <p:grpSpPr>
          <a:xfrm>
            <a:off x="1762127" y="544770"/>
            <a:ext cx="4273383" cy="720000"/>
            <a:chOff x="5350560" y="544770"/>
            <a:chExt cx="427338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0B7174-F065-8790-8F21-0D13B97D6596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BC4B20-7BC4-40A4-C9BA-8083AB79E19C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DF58D6-20ED-04D6-0CA1-B092DEB94AA6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F08639-DE1D-AB18-9B9D-99ABF6214BCE}"/>
                </a:ext>
              </a:extLst>
            </p:cNvPr>
            <p:cNvSpPr/>
            <p:nvPr/>
          </p:nvSpPr>
          <p:spPr>
            <a:xfrm>
              <a:off x="5350560" y="831857"/>
              <a:ext cx="1394986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C4A02CD-5B63-50AA-AA8E-4A7F6FA71EF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F8D9DF3-CEE3-DCCD-E88E-D10853FFCD79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03E5D60-2590-BE39-187A-C9025954919A}"/>
              </a:ext>
            </a:extLst>
          </p:cNvPr>
          <p:cNvGrpSpPr/>
          <p:nvPr/>
        </p:nvGrpSpPr>
        <p:grpSpPr>
          <a:xfrm>
            <a:off x="3577538" y="1512235"/>
            <a:ext cx="720000" cy="1818807"/>
            <a:chOff x="3643156" y="1512235"/>
            <a:chExt cx="720000" cy="18188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91A953-7E9C-ECC0-9BF6-9C46D5D555C1}"/>
                </a:ext>
              </a:extLst>
            </p:cNvPr>
            <p:cNvSpPr/>
            <p:nvPr/>
          </p:nvSpPr>
          <p:spPr>
            <a:xfrm rot="5400000">
              <a:off x="3642712" y="1709711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8E7294-53F7-5122-F38E-BB51449CC0B2}"/>
                </a:ext>
              </a:extLst>
            </p:cNvPr>
            <p:cNvSpPr/>
            <p:nvPr/>
          </p:nvSpPr>
          <p:spPr>
            <a:xfrm rot="5400000">
              <a:off x="3913155" y="3151042"/>
              <a:ext cx="180000" cy="18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146183-1AB4-7DB2-CBF9-0B22C2D248DA}"/>
                </a:ext>
              </a:extLst>
            </p:cNvPr>
            <p:cNvSpPr/>
            <p:nvPr/>
          </p:nvSpPr>
          <p:spPr>
            <a:xfrm rot="5400000">
              <a:off x="3642712" y="2430599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D13DF68-FEF5-DA1C-17B5-264D067F97AD}"/>
                </a:ext>
              </a:extLst>
            </p:cNvPr>
            <p:cNvGrpSpPr/>
            <p:nvPr/>
          </p:nvGrpSpPr>
          <p:grpSpPr>
            <a:xfrm>
              <a:off x="3931155" y="1512235"/>
              <a:ext cx="144000" cy="188598"/>
              <a:chOff x="3913155" y="1458673"/>
              <a:chExt cx="144000" cy="259193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9B5B0E39-CA13-BDB6-639F-723E116605B2}"/>
                  </a:ext>
                </a:extLst>
              </p:cNvPr>
              <p:cNvGrpSpPr/>
              <p:nvPr/>
            </p:nvGrpSpPr>
            <p:grpSpPr>
              <a:xfrm>
                <a:off x="3913155" y="1583507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3" name="Connecteur droit 2">
                  <a:extLst>
                    <a:ext uri="{FF2B5EF4-FFF2-40B4-BE49-F238E27FC236}">
                      <a16:creationId xmlns:a16="http://schemas.microsoft.com/office/drawing/2014/main" id="{0A967BE9-1A41-EDF9-0E36-4943FC297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A2B379BA-A0AE-D35F-BBE7-728BB65F0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83C8AA2F-CDBB-6BC3-1A83-710FF1501E2A}"/>
                  </a:ext>
                </a:extLst>
              </p:cNvPr>
              <p:cNvGrpSpPr/>
              <p:nvPr/>
            </p:nvGrpSpPr>
            <p:grpSpPr>
              <a:xfrm>
                <a:off x="3913155" y="1458673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8A864AEF-1B76-3475-0250-D766C344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353F39D7-E1C4-83C1-6C8B-0BE7DB96B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9741040-8757-80C0-6BAD-68B7791319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3156" y="3194858"/>
              <a:ext cx="180000" cy="90001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0A9722D-0964-5422-7ADF-D035F401DDA7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>
              <a:off x="3643156" y="2069712"/>
              <a:ext cx="7200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E59CCBD-7F7A-BDED-4B10-B55B8BA947FE}"/>
                </a:ext>
              </a:extLst>
            </p:cNvPr>
            <p:cNvGrpSpPr/>
            <p:nvPr/>
          </p:nvGrpSpPr>
          <p:grpSpPr>
            <a:xfrm>
              <a:off x="418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3A936477-73D0-810B-54FA-D5DAFD6088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65D32B81-383C-ACF9-6308-D9C45E0121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813E5ECC-87CF-6953-C7B0-793639059874}"/>
                </a:ext>
              </a:extLst>
            </p:cNvPr>
            <p:cNvGrpSpPr/>
            <p:nvPr/>
          </p:nvGrpSpPr>
          <p:grpSpPr>
            <a:xfrm flipH="1">
              <a:off x="3643156" y="2700598"/>
              <a:ext cx="180000" cy="180000"/>
              <a:chOff x="4667956" y="2942999"/>
              <a:chExt cx="180000" cy="180000"/>
            </a:xfrm>
          </p:grpSpPr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CC748233-3C75-2BEC-4109-32D0AE06DA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57956" y="2941899"/>
                <a:ext cx="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6A34BB15-A5C3-A3C0-F825-CF28DFCC9A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7956" y="3032999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9FB1CA5C-BF7A-A29D-EB1D-D4B3D55B8FA4}"/>
              </a:ext>
            </a:extLst>
          </p:cNvPr>
          <p:cNvGrpSpPr/>
          <p:nvPr/>
        </p:nvGrpSpPr>
        <p:grpSpPr>
          <a:xfrm rot="5400000">
            <a:off x="1761728" y="3339455"/>
            <a:ext cx="2892374" cy="352886"/>
            <a:chOff x="-533457" y="1809851"/>
            <a:chExt cx="2892374" cy="35288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88347D3-A2A2-3D52-4A53-E7034750B145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0FD63B7B-DF4F-0FF1-2BE8-D3517B334B02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407346D0-2081-BBE4-3616-77A30388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17AF3361-149F-B394-C220-BE7330C04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49440442-7F11-D43B-EE78-9CF68E08D135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0A0A793-A3F1-1B13-0B8E-B4EB94BB9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30" y="1189100"/>
              <a:ext cx="0" cy="1579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DE84A78-D85F-F3D6-043D-C151D50889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6529" y="1466299"/>
              <a:ext cx="0" cy="1024777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5691033-C470-A6A7-8F60-AD99DDA89C9B}"/>
              </a:ext>
            </a:extLst>
          </p:cNvPr>
          <p:cNvGrpSpPr/>
          <p:nvPr/>
        </p:nvGrpSpPr>
        <p:grpSpPr>
          <a:xfrm rot="5400000">
            <a:off x="3259403" y="3288902"/>
            <a:ext cx="2791268" cy="352886"/>
            <a:chOff x="-533458" y="1809851"/>
            <a:chExt cx="2791268" cy="35288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8C1449A-46F2-DCFA-CA96-014A7DD72336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7421E3EF-034C-5C8A-86C5-CE5A8A882284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11458592-281A-C685-F397-B382F6179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7CBEF8-C08E-0FF0-384A-2EDB1CECA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F56D4573-6291-39AC-353E-8DCAA0C4469B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119A73AD-3591-11C4-6035-82CA5742894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6129" y="1189100"/>
              <a:ext cx="0" cy="1579174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4C28849-6F8E-4A04-C95E-86A439006C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95976" y="1516852"/>
              <a:ext cx="0" cy="923668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8221CED-2982-FACD-FE44-60D6055799E6}"/>
              </a:ext>
            </a:extLst>
          </p:cNvPr>
          <p:cNvGrpSpPr/>
          <p:nvPr/>
        </p:nvGrpSpPr>
        <p:grpSpPr>
          <a:xfrm>
            <a:off x="3715851" y="4314087"/>
            <a:ext cx="447609" cy="1165581"/>
            <a:chOff x="3779350" y="4314087"/>
            <a:chExt cx="447609" cy="1165581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B18887C7-04F3-7435-9865-6A0BB49C4650}"/>
                </a:ext>
              </a:extLst>
            </p:cNvPr>
            <p:cNvGrpSpPr/>
            <p:nvPr/>
          </p:nvGrpSpPr>
          <p:grpSpPr>
            <a:xfrm>
              <a:off x="3976737" y="4767876"/>
              <a:ext cx="68443" cy="388421"/>
              <a:chOff x="4478593" y="4716979"/>
              <a:chExt cx="68443" cy="3884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B8D4CA60-6780-5649-18CC-3E1B348B0C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593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4A73EC66-B1FC-0466-6D3F-7DF3157C2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036" y="4716979"/>
                <a:ext cx="0" cy="38842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7460574-87E7-EAC0-8A57-30FAC9F1A150}"/>
                </a:ext>
              </a:extLst>
            </p:cNvPr>
            <p:cNvGrpSpPr/>
            <p:nvPr/>
          </p:nvGrpSpPr>
          <p:grpSpPr>
            <a:xfrm>
              <a:off x="3779350" y="4314087"/>
              <a:ext cx="447609" cy="648000"/>
              <a:chOff x="3779350" y="4314087"/>
              <a:chExt cx="447609" cy="648000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044F9A0-1C47-EBBD-CA45-E04E58B65DC0}"/>
                  </a:ext>
                </a:extLst>
              </p:cNvPr>
              <p:cNvGrpSpPr/>
              <p:nvPr/>
            </p:nvGrpSpPr>
            <p:grpSpPr>
              <a:xfrm>
                <a:off x="3779350" y="4428979"/>
                <a:ext cx="447609" cy="432000"/>
                <a:chOff x="3661156" y="4423899"/>
                <a:chExt cx="447609" cy="432000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8F2A9BA7-C373-5CEE-B61A-72D05579CEED}"/>
                    </a:ext>
                  </a:extLst>
                </p:cNvPr>
                <p:cNvSpPr/>
                <p:nvPr/>
              </p:nvSpPr>
              <p:spPr>
                <a:xfrm>
                  <a:off x="3676765" y="44238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Triangle isocèle 33">
                  <a:extLst>
                    <a:ext uri="{FF2B5EF4-FFF2-40B4-BE49-F238E27FC236}">
                      <a16:creationId xmlns:a16="http://schemas.microsoft.com/office/drawing/2014/main" id="{34DA43A0-4FC0-9242-1CA9-4A9070E69CAF}"/>
                    </a:ext>
                  </a:extLst>
                </p:cNvPr>
                <p:cNvSpPr/>
                <p:nvPr/>
              </p:nvSpPr>
              <p:spPr>
                <a:xfrm rot="16200000">
                  <a:off x="3661156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Triangle isocèle 42">
                  <a:extLst>
                    <a:ext uri="{FF2B5EF4-FFF2-40B4-BE49-F238E27FC236}">
                      <a16:creationId xmlns:a16="http://schemas.microsoft.com/office/drawing/2014/main" id="{6EE9EFA6-38B9-8515-B5DD-B602216747C5}"/>
                    </a:ext>
                  </a:extLst>
                </p:cNvPr>
                <p:cNvSpPr/>
                <p:nvPr/>
              </p:nvSpPr>
              <p:spPr>
                <a:xfrm rot="5400000" flipH="1">
                  <a:off x="3964765" y="4567899"/>
                  <a:ext cx="144000" cy="144000"/>
                </a:xfrm>
                <a:prstGeom prst="triangle">
                  <a:avLst/>
                </a:prstGeom>
                <a:solidFill>
                  <a:schemeClr val="tx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DDC0CF5-3E47-9377-8F9E-AF10E9184A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959" y="4314087"/>
                <a:ext cx="216000" cy="6480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stealth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9F5C8E2-B13E-1B35-B194-04ABC9F32843}"/>
                </a:ext>
              </a:extLst>
            </p:cNvPr>
            <p:cNvSpPr/>
            <p:nvPr/>
          </p:nvSpPr>
          <p:spPr>
            <a:xfrm>
              <a:off x="3794959" y="5047668"/>
              <a:ext cx="432000" cy="43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2"/>
                  </a:solidFill>
                </a:rPr>
                <a:t>M</a:t>
              </a: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05D9106-54A0-5549-A6BB-9417E7F8751A}"/>
              </a:ext>
            </a:extLst>
          </p:cNvPr>
          <p:cNvGrpSpPr/>
          <p:nvPr/>
        </p:nvGrpSpPr>
        <p:grpSpPr>
          <a:xfrm>
            <a:off x="3081867" y="5554067"/>
            <a:ext cx="1719396" cy="144000"/>
            <a:chOff x="3221565" y="5554067"/>
            <a:chExt cx="1440000" cy="144000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C83C0879-AA41-F606-BBAB-0BC74FC515E4}"/>
                </a:ext>
              </a:extLst>
            </p:cNvPr>
            <p:cNvCxnSpPr>
              <a:cxnSpLocks/>
            </p:cNvCxnSpPr>
            <p:nvPr/>
          </p:nvCxnSpPr>
          <p:spPr>
            <a:xfrm>
              <a:off x="3221565" y="5698067"/>
              <a:ext cx="144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5A72AE42-0BDC-33DF-384C-921690DC5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1565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FA2E3632-D7CD-587E-8FE5-14AE34637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8594" y="5554067"/>
              <a:ext cx="0" cy="144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3FE2D58-B19B-725B-EB23-F63F6EE0A9DF}"/>
              </a:ext>
            </a:extLst>
          </p:cNvPr>
          <p:cNvGrpSpPr/>
          <p:nvPr/>
        </p:nvGrpSpPr>
        <p:grpSpPr>
          <a:xfrm rot="5400000">
            <a:off x="2782644" y="5082071"/>
            <a:ext cx="850550" cy="352886"/>
            <a:chOff x="714021" y="1809851"/>
            <a:chExt cx="850550" cy="352886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DA0974E-3E5F-12F8-1584-506AE049CE37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BED81BD2-2F7B-54D8-25F0-CFCFEC1FB429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DBE8DF26-9C39-8E5D-8078-60928CF10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2A03388B-429E-033F-2A61-F05E44D5A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C3954C06-2D29-949B-829D-64A32D643A8F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A0348E2-29ED-5CB5-A53B-2D7BFDDC42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CBCA289-116A-0305-0E87-B7742BC459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9912995-B0FA-3C45-1771-E69645DD2756}"/>
              </a:ext>
            </a:extLst>
          </p:cNvPr>
          <p:cNvGrpSpPr/>
          <p:nvPr/>
        </p:nvGrpSpPr>
        <p:grpSpPr>
          <a:xfrm rot="5400000">
            <a:off x="4229086" y="5082071"/>
            <a:ext cx="850550" cy="352886"/>
            <a:chOff x="714021" y="1809851"/>
            <a:chExt cx="850550" cy="352886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C43F5B6-EA02-601A-D1F3-7D244B4FFF14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C7A37ABA-A8A9-6F95-1019-0ABE6DF20C89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5ACF7B8A-206A-89C2-20F0-9AC69C1F7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BECFB567-CD25-4908-C5AE-C16F3F16F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A817F216-9AE1-15B9-3D4F-FCCD9BE808C1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65D0669-4169-D83D-E489-F8716183BA5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9866" y="1812841"/>
              <a:ext cx="0" cy="33169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0427FCA-3ECD-C26F-AA66-6CA31CEEA2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9356" y="1863472"/>
              <a:ext cx="0" cy="23043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5F90FB6-0010-F00C-A3A8-C1D8A5A19FB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26688" y="4644979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5FB9359-8CCF-E672-DD4C-726506E3A5F1}"/>
              </a:ext>
            </a:extLst>
          </p:cNvPr>
          <p:cNvCxnSpPr>
            <a:cxnSpLocks/>
          </p:cNvCxnSpPr>
          <p:nvPr/>
        </p:nvCxnSpPr>
        <p:spPr>
          <a:xfrm flipH="1">
            <a:off x="4146031" y="4644978"/>
            <a:ext cx="504772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B00E742-36D1-2580-97A8-40D1A6B858F1}"/>
              </a:ext>
            </a:extLst>
          </p:cNvPr>
          <p:cNvSpPr/>
          <p:nvPr/>
        </p:nvSpPr>
        <p:spPr>
          <a:xfrm rot="5400000">
            <a:off x="2988357" y="3561215"/>
            <a:ext cx="432000" cy="432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C278F9D-A0B2-DB67-EAB1-2AF8F25C51B2}"/>
              </a:ext>
            </a:extLst>
          </p:cNvPr>
          <p:cNvCxnSpPr>
            <a:cxnSpLocks/>
          </p:cNvCxnSpPr>
          <p:nvPr/>
        </p:nvCxnSpPr>
        <p:spPr>
          <a:xfrm>
            <a:off x="3226688" y="4152507"/>
            <a:ext cx="1319672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B566A99-8AC5-2801-B610-B5978D0BD360}"/>
              </a:ext>
            </a:extLst>
          </p:cNvPr>
          <p:cNvSpPr/>
          <p:nvPr/>
        </p:nvSpPr>
        <p:spPr>
          <a:xfrm rot="5400000">
            <a:off x="4441918" y="3556080"/>
            <a:ext cx="432000" cy="432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9D5B90C-47BC-2616-4A76-76E8798DEEBA}"/>
              </a:ext>
            </a:extLst>
          </p:cNvPr>
          <p:cNvCxnSpPr>
            <a:cxnSpLocks/>
          </p:cNvCxnSpPr>
          <p:nvPr/>
        </p:nvCxnSpPr>
        <p:spPr>
          <a:xfrm>
            <a:off x="4546360" y="3983398"/>
            <a:ext cx="0" cy="169109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6B9B848-981B-7EA0-E7AF-105D5DB4A5DC}"/>
              </a:ext>
            </a:extLst>
          </p:cNvPr>
          <p:cNvCxnSpPr>
            <a:cxnSpLocks/>
          </p:cNvCxnSpPr>
          <p:nvPr/>
        </p:nvCxnSpPr>
        <p:spPr>
          <a:xfrm>
            <a:off x="3349701" y="4213467"/>
            <a:ext cx="1319672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D2F3F240-CBCC-3023-30AA-1F32349BC2A3}"/>
              </a:ext>
            </a:extLst>
          </p:cNvPr>
          <p:cNvCxnSpPr>
            <a:cxnSpLocks/>
          </p:cNvCxnSpPr>
          <p:nvPr/>
        </p:nvCxnSpPr>
        <p:spPr>
          <a:xfrm>
            <a:off x="3354716" y="3993216"/>
            <a:ext cx="0" cy="220251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7D134E92-0301-17F0-F072-7E275500D9C2}"/>
              </a:ext>
            </a:extLst>
          </p:cNvPr>
          <p:cNvGrpSpPr/>
          <p:nvPr/>
        </p:nvGrpSpPr>
        <p:grpSpPr>
          <a:xfrm>
            <a:off x="1907176" y="3971901"/>
            <a:ext cx="836600" cy="1136996"/>
            <a:chOff x="7340757" y="2799888"/>
            <a:chExt cx="836600" cy="113699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EB4CBEB-E6D4-D185-D343-23DCC5F38316}"/>
                </a:ext>
              </a:extLst>
            </p:cNvPr>
            <p:cNvSpPr/>
            <p:nvPr/>
          </p:nvSpPr>
          <p:spPr>
            <a:xfrm rot="5400000">
              <a:off x="7529357" y="3159888"/>
              <a:ext cx="432000" cy="432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7462353-83F0-F148-7245-638B5CA3A0A2}"/>
                </a:ext>
              </a:extLst>
            </p:cNvPr>
            <p:cNvCxnSpPr>
              <a:cxnSpLocks/>
            </p:cNvCxnSpPr>
            <p:nvPr/>
          </p:nvCxnSpPr>
          <p:spPr>
            <a:xfrm>
              <a:off x="7874888" y="3151042"/>
              <a:ext cx="0" cy="432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tail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8867E871-901E-21F3-20C8-BA9FC5319EE3}"/>
                </a:ext>
              </a:extLst>
            </p:cNvPr>
            <p:cNvGrpSpPr/>
            <p:nvPr/>
          </p:nvGrpSpPr>
          <p:grpSpPr>
            <a:xfrm rot="5400000">
              <a:off x="7363056" y="3262700"/>
              <a:ext cx="144000" cy="188598"/>
              <a:chOff x="3913155" y="1458673"/>
              <a:chExt cx="144000" cy="259193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EF2B800E-5381-1E1E-747E-36E5B98B542D}"/>
                  </a:ext>
                </a:extLst>
              </p:cNvPr>
              <p:cNvGrpSpPr/>
              <p:nvPr/>
            </p:nvGrpSpPr>
            <p:grpSpPr>
              <a:xfrm>
                <a:off x="3913155" y="1583507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7A8DB805-4E44-2C48-D875-81485C82F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DE780A9F-23DD-CCE6-731A-7D339BFD4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id="{364DE81C-FA10-A00A-61CE-7174B133A934}"/>
                  </a:ext>
                </a:extLst>
              </p:cNvPr>
              <p:cNvGrpSpPr/>
              <p:nvPr/>
            </p:nvGrpSpPr>
            <p:grpSpPr>
              <a:xfrm>
                <a:off x="3913155" y="1458673"/>
                <a:ext cx="144000" cy="134359"/>
                <a:chOff x="4524222" y="1706092"/>
                <a:chExt cx="144000" cy="134359"/>
              </a:xfrm>
            </p:grpSpPr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CAC3BA90-39EC-8E02-333C-6857A5F7A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60222" y="1670092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DA1F9CE5-37C0-1E25-0064-DCCFCA3601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560222" y="1732451"/>
                  <a:ext cx="72000" cy="144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66C0BDE9-0C72-9F66-5287-3A90F4C14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357" y="2799888"/>
              <a:ext cx="0" cy="36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9135490-8986-0511-2165-1A2B89CB7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357" y="3576884"/>
              <a:ext cx="0" cy="36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5E5FCFCC-BD64-CF49-0A08-28D7B1B467C4}"/>
                </a:ext>
              </a:extLst>
            </p:cNvPr>
            <p:cNvCxnSpPr>
              <a:cxnSpLocks/>
            </p:cNvCxnSpPr>
            <p:nvPr/>
          </p:nvCxnSpPr>
          <p:spPr>
            <a:xfrm>
              <a:off x="7745357" y="2979888"/>
              <a:ext cx="4249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B3588850-3CFD-6F92-9FAD-485B1A017D9B}"/>
                </a:ext>
              </a:extLst>
            </p:cNvPr>
            <p:cNvCxnSpPr>
              <a:cxnSpLocks/>
            </p:cNvCxnSpPr>
            <p:nvPr/>
          </p:nvCxnSpPr>
          <p:spPr>
            <a:xfrm>
              <a:off x="7961357" y="3375888"/>
              <a:ext cx="2089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5AB5D0FB-CE01-103A-B7D3-04CA969BBF28}"/>
                </a:ext>
              </a:extLst>
            </p:cNvPr>
            <p:cNvCxnSpPr>
              <a:cxnSpLocks/>
            </p:cNvCxnSpPr>
            <p:nvPr/>
          </p:nvCxnSpPr>
          <p:spPr>
            <a:xfrm>
              <a:off x="8177357" y="2979888"/>
              <a:ext cx="0" cy="387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7BE263ED-5460-A6D0-3C36-59A26B66D651}"/>
              </a:ext>
            </a:extLst>
          </p:cNvPr>
          <p:cNvSpPr txBox="1"/>
          <p:nvPr/>
        </p:nvSpPr>
        <p:spPr>
          <a:xfrm>
            <a:off x="1809108" y="3481738"/>
            <a:ext cx="95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Limiteur de pression</a:t>
            </a:r>
          </a:p>
        </p:txBody>
      </p:sp>
    </p:spTree>
    <p:extLst>
      <p:ext uri="{BB962C8B-B14F-4D97-AF65-F5344CB8AC3E}">
        <p14:creationId xmlns:p14="http://schemas.microsoft.com/office/powerpoint/2010/main" val="39611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8CB6BD-A647-B2BA-10D2-000DC14DCA84}"/>
              </a:ext>
            </a:extLst>
          </p:cNvPr>
          <p:cNvGrpSpPr/>
          <p:nvPr/>
        </p:nvGrpSpPr>
        <p:grpSpPr>
          <a:xfrm>
            <a:off x="3031033" y="1846276"/>
            <a:ext cx="1800000" cy="1169532"/>
            <a:chOff x="3031033" y="1846276"/>
            <a:chExt cx="1800000" cy="116953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2A9B55E-F773-0138-EB3F-B96FC059CDA4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E930E7-DEF3-C889-1ED7-CFB7DBA3C7A6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162D40-287A-4477-7DAA-3DF3C6728528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B1EA84-582B-5741-0981-735657E5F78A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E0023C-9F92-9CAB-C620-7CAA7E9FBA2F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8AD60DD-472C-704C-58CE-732430A246F9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A6359BC-A0D7-385B-11E5-87F8CEE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A46D9CA-DDCA-5BC9-4439-72BD49874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D1C255B6-EEEB-5466-2123-744DA2A39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9A1CE01-6FED-0686-47CF-BF904A6DA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94929E46-381D-A22B-2812-F50E0D78950B}"/>
                </a:ext>
              </a:extLst>
            </p:cNvPr>
            <p:cNvGrpSpPr/>
            <p:nvPr/>
          </p:nvGrpSpPr>
          <p:grpSpPr>
            <a:xfrm>
              <a:off x="3330146" y="1846276"/>
              <a:ext cx="1200000" cy="152400"/>
              <a:chOff x="3331033" y="2719408"/>
              <a:chExt cx="1200000" cy="15240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2F1C1518-B368-1278-BB94-9BB9DBEDB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B6F85F79-35A2-1D55-365E-C1123E96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82FE457-33DC-35FA-D283-8B7AFADB0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9C6AAA79-84A3-CC24-A26E-3D3A9B2E6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D68191D-4597-A84B-9614-D0A8D831E16B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070CA130-0FA5-2608-C1E5-081245029D68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4FC13F0-9276-0C03-0BAA-DABCD3EE75C6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4797E2E6-650E-A532-D7E4-2B206AB7628B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9C47D85-9DFC-B25C-84F9-0C3FEB5E247F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18C24E-FCCB-DB5B-75CC-94EC0FE53C5C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3AF4E7-FC15-68AD-CB23-A275D941E1C3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B01E80-8AAC-B303-53E7-23FF54ADB234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AE2A462-8167-DE70-A421-EC107E811C4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99F474A-E075-B75E-96C2-80A460DE4A16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112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7F90-EE05-30A8-C463-B60F004C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29B8A4B0-7D1F-28FE-17B1-1F4D839CACB1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B2986AC-B11B-A3A0-7ACD-11BF47AC8F4E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76B75-C49F-EA02-CE97-2F6B56991E02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B197B7-F4C4-616E-F110-9E691F4067BE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FE19C3-A92F-9B73-B5EC-FBAE98391426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BD1EE0-5583-54B5-69A2-B31B8B2FB03E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AD69BAB-6E54-106A-2649-373062DB09A3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7F3D237-F419-BF1B-EB53-6F04A6388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52BD9842-1918-1C9E-1739-889F99450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F76E5229-2CBC-5675-DF8F-6BA22F04A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3C69E08E-B53A-0516-74DE-0362A90AA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0B7731A-B988-AD07-4D15-9FE545352821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7D5FA7BE-26ED-13AA-9D0D-872E3DF1F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89EC2F0F-3FA1-41E8-9EA5-771DE4269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C4CC754A-75B6-4555-8AF6-44F18CB61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CCB69E66-A41E-2C28-D26A-8010753AD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A182BA7-CBA1-A9DA-8D13-F04DBAB0BFAB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1135A50-7141-A096-F584-B3C36C6608C8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5B54320C-D2CF-8D93-6812-C513BE0D9F7B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7D74BE78-02C4-A078-01FC-2F9E14C0DF9D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B044509-AB9C-7827-8666-A9D96114E6BD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FE731D-CD5E-8C8B-BA2A-395D3BFAA527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B19290-08CD-62AB-E6A5-EC4CEDDFC97C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FB8826-4C87-F75A-6463-6B3ADC19CFE8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33497B8-95AE-473C-7585-2EFF6F65CE4F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F724B3-54B1-62A5-1E88-6DCE8CC75D46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51FEDD7-37C5-040A-0E3C-2C4526AEAAF5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D22DB2A-5D50-A092-2AA7-953036EF585C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3620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455AE-A149-3F0D-FE13-4D8842EE7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AF132F97-C5FA-A4E8-6090-EA1AF56C1E01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F153E279-197F-2E1B-952C-AD42F97F5763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231B2B-0E51-73DA-A73B-7449F511E3AA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EEC1A3-E31D-26C1-85AB-15C4E19AE904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C58546-618C-32FA-B77B-CB4A1CB8EDBB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1B55CA-F0E5-9106-DC21-C2680EDC9EE9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4D2319-1E34-07FF-DD16-DA8D02DEF42E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4607691-F3B4-2CE2-9A7C-56E77458F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4E1CD52E-0C51-330C-CE25-D9EDD36E4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8D735F0-A850-69E3-9C3F-0224D2DCC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84BD0A6B-0FD3-9B2E-4CDD-D6FFE9BFB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2996060-A5E8-9DAE-0554-CC61B6C4B0E2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78203550-A2C9-55C3-CA32-85CE5CB3B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517454B0-96F5-352D-FDB1-617CB9667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7CA66110-63EA-E90C-5BDB-0DD81A04B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FCE394D-3F9D-0D17-2138-477A2153B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418D64-E71E-9757-B455-B9816BBA2396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3ED3FCD4-F338-3EFB-B2EA-C47F9F923954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3BD1C352-2FF3-34F3-DDDE-22390589D476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A6A295C0-BF32-2D93-32D2-D91F9E8D6F6C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FF09C2D-F84A-E60C-96CA-EEFADC1225AB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57ABDC-E2FF-8675-AD81-39169A875B4C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DDDE8C-6897-84F0-09A5-BF2A0074B0DB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5BE1EF-BB9A-FABD-8A95-AD76FDB7D051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A799B8A-F63E-BB82-5280-EB8E38FF3FA9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592F67-DA72-BE69-623B-E63B042BCFB5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CA1D330-6860-7E44-9DC8-ACF33A8AAA1A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83B66BA-3D10-505B-A447-7736EF94B35E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486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D171-3210-282D-85F0-C8B1FB7D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7D9CD7A6-948D-CF31-3AB7-980DF5B79922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722B923-9622-6D83-2D14-2C0054657E31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A9C883-2CE5-007F-5FD3-DBD7FC66E012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60E762-340C-A98C-AD23-F167900064A5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FE681-6293-14E6-CAA4-D446B5AF9658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7F0C0A8-F792-8148-5D1E-BEFEF631F701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08038310-7CF0-6403-C051-0EBB5710DB75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F111352-A677-F2E6-57B4-30E556993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8B27F03F-2441-4801-2967-A8E32046B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A94D127C-D8D6-A20F-6DF3-B347E70C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1646157-C71D-F39A-40A9-5EE7F8B4C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004AF72C-0F74-C23B-7553-C56EDBB8746C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37766F4-FDCF-053F-CFBD-95C0FCDC0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BF04802-A0E7-2EC6-E21F-81C341E1A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A6EDABB-94B7-94EC-7414-A0FEAE868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A881685-F3CA-4AAF-935F-955CF9FC7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61E9763-EC43-EEA2-5C2C-2C808A01172A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189FDB2-1E2E-55F5-25CD-3F7C31C4AA19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9F45370-02B6-FE81-568D-0A7AD5AEC233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6EC0272E-1289-A909-4D46-2D404ED6A778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D5F9068-04AF-9E29-5160-7943CF80FD85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359085-E12C-B95E-E368-2286A0E50170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693085-38E2-9041-34E0-CCE0825AE7DF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C4DB5C-5B38-BC8D-9681-E67F4B332D18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ABEBEAB-0FE7-87F6-F48E-E073FFDD1DE5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8C0D45-12D5-5689-95E7-5F438DBEB7A4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2778DEF-9D15-0A93-1F07-3238CC6FBC61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1D0290F-573C-54CA-24AC-02C0B25A46DF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BB2056B-A10D-61A2-9B6D-9AF80591737E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604E80-45F3-E306-5049-806E06859EA4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CD29C-675E-7548-D59E-DAE437F6314B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B0CE0B8-A047-78AA-B730-C784D77174D5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1290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531BE-C139-B1EC-B1DB-33DAB7E39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6FC89EA-5E11-0D1F-CA50-10838817023C}"/>
              </a:ext>
            </a:extLst>
          </p:cNvPr>
          <p:cNvGrpSpPr/>
          <p:nvPr/>
        </p:nvGrpSpPr>
        <p:grpSpPr>
          <a:xfrm>
            <a:off x="3031033" y="2718590"/>
            <a:ext cx="1800000" cy="720000"/>
            <a:chOff x="3031033" y="1998920"/>
            <a:chExt cx="1800000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E3D6D8-1F2E-C707-B8BA-3A3DDC01B421}"/>
                </a:ext>
              </a:extLst>
            </p:cNvPr>
            <p:cNvSpPr/>
            <p:nvPr/>
          </p:nvSpPr>
          <p:spPr>
            <a:xfrm>
              <a:off x="3211033" y="1998920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3097E4-46F4-8A27-A306-96C929E2186A}"/>
                </a:ext>
              </a:extLst>
            </p:cNvPr>
            <p:cNvSpPr/>
            <p:nvPr/>
          </p:nvSpPr>
          <p:spPr>
            <a:xfrm>
              <a:off x="3031033" y="2268920"/>
              <a:ext cx="180000" cy="18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86F201-7A09-C9BB-630D-9191C65AC158}"/>
                </a:ext>
              </a:extLst>
            </p:cNvPr>
            <p:cNvSpPr/>
            <p:nvPr/>
          </p:nvSpPr>
          <p:spPr>
            <a:xfrm>
              <a:off x="4651033" y="2268920"/>
              <a:ext cx="180000" cy="18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8E8F4-D01E-35C8-7849-7B0E96EE683D}"/>
                </a:ext>
              </a:extLst>
            </p:cNvPr>
            <p:cNvSpPr/>
            <p:nvPr/>
          </p:nvSpPr>
          <p:spPr>
            <a:xfrm>
              <a:off x="3930146" y="1998920"/>
              <a:ext cx="72088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187EE4B-B6CE-66FE-432F-D80809348539}"/>
              </a:ext>
            </a:extLst>
          </p:cNvPr>
          <p:cNvCxnSpPr>
            <a:cxnSpLocks/>
          </p:cNvCxnSpPr>
          <p:nvPr/>
        </p:nvCxnSpPr>
        <p:spPr>
          <a:xfrm>
            <a:off x="3559633" y="3439078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09ADFFD-1BEF-EDE3-FBA2-D420487E5AE1}"/>
              </a:ext>
            </a:extLst>
          </p:cNvPr>
          <p:cNvCxnSpPr>
            <a:cxnSpLocks/>
          </p:cNvCxnSpPr>
          <p:nvPr/>
        </p:nvCxnSpPr>
        <p:spPr>
          <a:xfrm>
            <a:off x="3811033" y="3439078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E15036A-3F1C-E349-77F0-45FEB9FD1925}"/>
              </a:ext>
            </a:extLst>
          </p:cNvPr>
          <p:cNvCxnSpPr>
            <a:cxnSpLocks/>
          </p:cNvCxnSpPr>
          <p:nvPr/>
        </p:nvCxnSpPr>
        <p:spPr>
          <a:xfrm>
            <a:off x="4051033" y="3439078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3D692B4-87A0-5CF1-ED71-1A1E4715125D}"/>
              </a:ext>
            </a:extLst>
          </p:cNvPr>
          <p:cNvCxnSpPr>
            <a:cxnSpLocks/>
          </p:cNvCxnSpPr>
          <p:nvPr/>
        </p:nvCxnSpPr>
        <p:spPr>
          <a:xfrm>
            <a:off x="4531033" y="3439078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2BCEE7D-BE80-0F72-1369-DFDF2647C838}"/>
              </a:ext>
            </a:extLst>
          </p:cNvPr>
          <p:cNvGrpSpPr/>
          <p:nvPr/>
        </p:nvGrpSpPr>
        <p:grpSpPr>
          <a:xfrm>
            <a:off x="3330146" y="1417170"/>
            <a:ext cx="1200000" cy="1301176"/>
            <a:chOff x="3331033" y="1570632"/>
            <a:chExt cx="1200000" cy="1301176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3B7B2D4-A772-5FAC-E067-362EC164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331033" y="1570632"/>
              <a:ext cx="0" cy="1301176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A584BD9F-AB4A-FAF1-AEAC-863885428CBB}"/>
                </a:ext>
              </a:extLst>
            </p:cNvPr>
            <p:cNvCxnSpPr>
              <a:cxnSpLocks/>
            </p:cNvCxnSpPr>
            <p:nvPr/>
          </p:nvCxnSpPr>
          <p:spPr>
            <a:xfrm>
              <a:off x="3811033" y="1578102"/>
              <a:ext cx="0" cy="1293706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6501DAF-1DDD-A657-3105-0193C29F9714}"/>
                </a:ext>
              </a:extLst>
            </p:cNvPr>
            <p:cNvCxnSpPr>
              <a:cxnSpLocks/>
            </p:cNvCxnSpPr>
            <p:nvPr/>
          </p:nvCxnSpPr>
          <p:spPr>
            <a:xfrm>
              <a:off x="4051033" y="2719408"/>
              <a:ext cx="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3BC95BB-15E5-A974-4CD2-FBEF9F31B150}"/>
                </a:ext>
              </a:extLst>
            </p:cNvPr>
            <p:cNvCxnSpPr>
              <a:cxnSpLocks/>
            </p:cNvCxnSpPr>
            <p:nvPr/>
          </p:nvCxnSpPr>
          <p:spPr>
            <a:xfrm>
              <a:off x="4531033" y="2719408"/>
              <a:ext cx="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4F76FF7-B04B-0895-12C0-6E5454693BEA}"/>
              </a:ext>
            </a:extLst>
          </p:cNvPr>
          <p:cNvGrpSpPr/>
          <p:nvPr/>
        </p:nvGrpSpPr>
        <p:grpSpPr>
          <a:xfrm>
            <a:off x="3486746" y="3591478"/>
            <a:ext cx="144000" cy="144000"/>
            <a:chOff x="3258146" y="3591478"/>
            <a:chExt cx="144000" cy="144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64297E8-B1B8-59CE-92D3-838F878BE3F4}"/>
                </a:ext>
              </a:extLst>
            </p:cNvPr>
            <p:cNvSpPr/>
            <p:nvPr/>
          </p:nvSpPr>
          <p:spPr>
            <a:xfrm>
              <a:off x="3258146" y="3591478"/>
              <a:ext cx="144000" cy="144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624F0AE-7AA6-43D6-416C-7FE110C72DBE}"/>
                </a:ext>
              </a:extLst>
            </p:cNvPr>
            <p:cNvSpPr/>
            <p:nvPr/>
          </p:nvSpPr>
          <p:spPr>
            <a:xfrm>
              <a:off x="3312146" y="3645478"/>
              <a:ext cx="36000" cy="360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CB88484B-8D9B-A1D4-438A-AC3B98892368}"/>
              </a:ext>
            </a:extLst>
          </p:cNvPr>
          <p:cNvSpPr/>
          <p:nvPr/>
        </p:nvSpPr>
        <p:spPr>
          <a:xfrm rot="10800000">
            <a:off x="3739034" y="3586974"/>
            <a:ext cx="144000" cy="117008"/>
          </a:xfrm>
          <a:prstGeom prst="triangl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C63522DD-D35B-A300-98A0-06DD91CB7B61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6E1F68-F98D-89E8-B558-A7E637E69746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62EAE7-18BA-4C79-F9E2-CAD0BA0794E3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0FCB7-8121-0423-638F-62CBEB605065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BEA0DA6-5996-E04E-51A2-71CB3BF6F04D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C74AAE-F9BC-42F5-0CE6-038176E495DE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EABAE1D-5530-D5C5-9E8A-6DFAAB5CDB57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D7EAE5D-4B67-873D-61E6-8F52E87254CA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A157C43-0988-7048-41AE-DEF45568EE82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30146" y="2718346"/>
            <a:ext cx="241331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7A1F7F6-0CA8-539C-A914-01778EE3B5D3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4290590" y="2718346"/>
            <a:ext cx="239556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4C54232-F116-9CDB-0225-6832DF026FCB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EDF10D9-B5B2-3840-FC3E-1DAA95C64B7F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D40528-807E-CEE7-7CB4-099B97747031}"/>
              </a:ext>
            </a:extLst>
          </p:cNvPr>
          <p:cNvGrpSpPr/>
          <p:nvPr/>
        </p:nvGrpSpPr>
        <p:grpSpPr>
          <a:xfrm rot="16200000">
            <a:off x="3243026" y="3285524"/>
            <a:ext cx="180000" cy="180000"/>
            <a:chOff x="3577538" y="2700598"/>
            <a:chExt cx="180000" cy="18000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00FA2C4-236B-A957-FC81-DC99C74CBCE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67538" y="2699498"/>
              <a:ext cx="0" cy="18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E5EE958-2D52-5B29-4A9D-18E6887220D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67538" y="2790598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1225E90-CCBF-ED16-EC0F-8E6E11AF6203}"/>
              </a:ext>
            </a:extLst>
          </p:cNvPr>
          <p:cNvGrpSpPr/>
          <p:nvPr/>
        </p:nvGrpSpPr>
        <p:grpSpPr>
          <a:xfrm rot="16200000">
            <a:off x="4444254" y="3249000"/>
            <a:ext cx="180000" cy="180000"/>
            <a:chOff x="3577538" y="2700598"/>
            <a:chExt cx="180000" cy="1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5060FE4-A4EA-542C-33E2-1995D9A720E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67538" y="2699498"/>
              <a:ext cx="0" cy="18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892614CB-3778-73FB-2A63-625F41DBE3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67538" y="2790598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0D21F6A-06A2-A228-51F1-0AED603BDEAB}"/>
              </a:ext>
            </a:extLst>
          </p:cNvPr>
          <p:cNvGrpSpPr/>
          <p:nvPr/>
        </p:nvGrpSpPr>
        <p:grpSpPr>
          <a:xfrm>
            <a:off x="4217260" y="3440979"/>
            <a:ext cx="144000" cy="296400"/>
            <a:chOff x="3410546" y="3591478"/>
            <a:chExt cx="144000" cy="2964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9A7D96D-1C7C-36F1-28B8-A822346E9338}"/>
                </a:ext>
              </a:extLst>
            </p:cNvPr>
            <p:cNvCxnSpPr>
              <a:cxnSpLocks/>
            </p:cNvCxnSpPr>
            <p:nvPr/>
          </p:nvCxnSpPr>
          <p:spPr>
            <a:xfrm>
              <a:off x="3483433" y="3591478"/>
              <a:ext cx="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130B6DB-C3CA-3EC0-9DF2-30E3F912FC82}"/>
                </a:ext>
              </a:extLst>
            </p:cNvPr>
            <p:cNvSpPr/>
            <p:nvPr/>
          </p:nvSpPr>
          <p:spPr>
            <a:xfrm>
              <a:off x="3410546" y="3743878"/>
              <a:ext cx="144000" cy="144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7EB4CCD-5D2F-5168-A2E5-0ED716BA9AFB}"/>
                </a:ext>
              </a:extLst>
            </p:cNvPr>
            <p:cNvSpPr/>
            <p:nvPr/>
          </p:nvSpPr>
          <p:spPr>
            <a:xfrm>
              <a:off x="3464546" y="3797878"/>
              <a:ext cx="36000" cy="360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BD1FEF7-B4CB-E8F2-5F41-A05F94F506CD}"/>
              </a:ext>
            </a:extLst>
          </p:cNvPr>
          <p:cNvCxnSpPr>
            <a:cxnSpLocks/>
          </p:cNvCxnSpPr>
          <p:nvPr/>
        </p:nvCxnSpPr>
        <p:spPr>
          <a:xfrm>
            <a:off x="3333473" y="3445483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6D24500D-A4A1-E03B-1AEE-3DAA9E69CBC5}"/>
              </a:ext>
            </a:extLst>
          </p:cNvPr>
          <p:cNvSpPr/>
          <p:nvPr/>
        </p:nvSpPr>
        <p:spPr>
          <a:xfrm rot="10800000">
            <a:off x="3261474" y="3593379"/>
            <a:ext cx="144000" cy="117008"/>
          </a:xfrm>
          <a:prstGeom prst="triangl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B9C41855-3268-EC65-17B8-42EF183AB7A4}"/>
              </a:ext>
            </a:extLst>
          </p:cNvPr>
          <p:cNvSpPr/>
          <p:nvPr/>
        </p:nvSpPr>
        <p:spPr>
          <a:xfrm rot="10800000">
            <a:off x="3978812" y="3581019"/>
            <a:ext cx="144000" cy="117008"/>
          </a:xfrm>
          <a:prstGeom prst="triangl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41FB553-7457-DE70-244E-A6E5316B11AF}"/>
              </a:ext>
            </a:extLst>
          </p:cNvPr>
          <p:cNvGrpSpPr/>
          <p:nvPr/>
        </p:nvGrpSpPr>
        <p:grpSpPr>
          <a:xfrm>
            <a:off x="7348081" y="1425533"/>
            <a:ext cx="1800000" cy="2318308"/>
            <a:chOff x="3031033" y="697500"/>
            <a:chExt cx="1800000" cy="2318308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A9107CC3-D080-48D4-F898-7EB0B33C2C85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286036D-0B9C-82BA-0A6A-BEA24E3F2551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CACC106-E93D-9564-4CB4-DDA8E81B0B3B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3DBEB82-14A1-0CF9-AB27-7CEAD74C93A9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1C13ACE-1F5B-65DC-C7F8-FD76AB94CDFB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1D41C11-664B-B362-BAC2-341884DFD1E8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8C105B47-223D-2F5F-CCE8-5B0C50ED1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833CF61-A59E-1F35-F290-1BB519F82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6A76D37E-A477-5409-1830-A7D9BDF16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CF75BD32-11C8-C731-172B-60758F06B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354BFBBF-D902-406C-6A97-7584C382054C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529A64A7-7CB1-084D-24E5-75C1E25E9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EB5095FD-B5E5-1D6C-912A-4496A83A9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4F0508C-028B-CE28-5EE5-F6395BEF1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E6743F4B-EFDD-0E65-B59B-625B9645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6AB2943E-754D-4F87-C35D-19BCE4C7866D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7C50068F-0081-C726-34C0-8C9B866FF665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6965CA1D-02E3-AF15-90DF-963E26382ABD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4FCBB540-AC50-B62F-1097-258DEEFD3230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53577D12-09EF-4998-F201-620B7042A739}"/>
              </a:ext>
            </a:extLst>
          </p:cNvPr>
          <p:cNvGrpSpPr/>
          <p:nvPr/>
        </p:nvGrpSpPr>
        <p:grpSpPr>
          <a:xfrm>
            <a:off x="6824615" y="553133"/>
            <a:ext cx="3527943" cy="720000"/>
            <a:chOff x="6096000" y="544770"/>
            <a:chExt cx="3527943" cy="72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8A262C8-3C50-AE49-AB48-0422166A652F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5C41E3D-87CC-2437-AF98-24BC8AA19EA7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A331EA-E887-86EC-16D4-561B10376EAA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6B8248D-D9D6-8C0B-140F-0C0D07AF1CB8}"/>
              </a:ext>
            </a:extLst>
          </p:cNvPr>
          <p:cNvCxnSpPr>
            <a:cxnSpLocks/>
          </p:cNvCxnSpPr>
          <p:nvPr/>
        </p:nvCxnSpPr>
        <p:spPr>
          <a:xfrm>
            <a:off x="6969861" y="1273133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BE041CA9-9601-68E8-B2B5-BB37999D4E3E}"/>
              </a:ext>
            </a:extLst>
          </p:cNvPr>
          <p:cNvCxnSpPr>
            <a:cxnSpLocks/>
          </p:cNvCxnSpPr>
          <p:nvPr/>
        </p:nvCxnSpPr>
        <p:spPr>
          <a:xfrm>
            <a:off x="9569128" y="1273133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073EDB6A-AE6A-50A9-595A-742E7F32B96F}"/>
              </a:ext>
            </a:extLst>
          </p:cNvPr>
          <p:cNvCxnSpPr>
            <a:cxnSpLocks/>
          </p:cNvCxnSpPr>
          <p:nvPr/>
        </p:nvCxnSpPr>
        <p:spPr>
          <a:xfrm>
            <a:off x="6969861" y="1425533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BCCC864F-4043-3FEA-9B21-862B3198C412}"/>
              </a:ext>
            </a:extLst>
          </p:cNvPr>
          <p:cNvCxnSpPr>
            <a:cxnSpLocks/>
          </p:cNvCxnSpPr>
          <p:nvPr/>
        </p:nvCxnSpPr>
        <p:spPr>
          <a:xfrm>
            <a:off x="8127194" y="1433003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7831E0F-1C26-39E3-06A8-0A2F71C90F7E}"/>
              </a:ext>
            </a:extLst>
          </p:cNvPr>
          <p:cNvCxnSpPr>
            <a:cxnSpLocks/>
          </p:cNvCxnSpPr>
          <p:nvPr/>
        </p:nvCxnSpPr>
        <p:spPr>
          <a:xfrm flipV="1">
            <a:off x="7647194" y="2726709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13E9017-2A48-82F9-9EB0-EEFBD780AF78}"/>
              </a:ext>
            </a:extLst>
          </p:cNvPr>
          <p:cNvCxnSpPr>
            <a:cxnSpLocks/>
          </p:cNvCxnSpPr>
          <p:nvPr/>
        </p:nvCxnSpPr>
        <p:spPr>
          <a:xfrm flipV="1">
            <a:off x="8367194" y="2726709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C3C0B5C0-EB77-FFA8-67D5-365FA12C202A}"/>
              </a:ext>
            </a:extLst>
          </p:cNvPr>
          <p:cNvCxnSpPr>
            <a:cxnSpLocks/>
          </p:cNvCxnSpPr>
          <p:nvPr/>
        </p:nvCxnSpPr>
        <p:spPr>
          <a:xfrm>
            <a:off x="8127194" y="2736299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F00450E-7C61-95DF-14D0-6142F4DFE067}"/>
              </a:ext>
            </a:extLst>
          </p:cNvPr>
          <p:cNvCxnSpPr>
            <a:cxnSpLocks/>
          </p:cNvCxnSpPr>
          <p:nvPr/>
        </p:nvCxnSpPr>
        <p:spPr>
          <a:xfrm>
            <a:off x="8366308" y="2736299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63D4C940-7361-DBE3-4DBC-09736CFE351B}"/>
              </a:ext>
            </a:extLst>
          </p:cNvPr>
          <p:cNvSpPr/>
          <p:nvPr/>
        </p:nvSpPr>
        <p:spPr>
          <a:xfrm rot="10800000">
            <a:off x="4457745" y="3579875"/>
            <a:ext cx="144000" cy="117008"/>
          </a:xfrm>
          <a:prstGeom prst="triangl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25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1DA39-5411-4FB9-0566-2B11A3586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B3943AC5-2BAD-A5C6-EA8A-3BD648BFC29C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ABA3BB8-C408-2222-8FF6-6A5B060594FE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1C17C7-3E5F-186C-5432-9D4ED8719F65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FCFF0E-149E-A585-FE92-D9DC75782F5A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3511E6-50F5-F914-DF92-5778E2A1003E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B9FBD8-D678-361D-42FB-DB7B9EE630EC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CA0F0A8-5D6E-144E-6121-5DDE92EF4D91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B199BEA-5809-C4B5-11B9-5C54A9F5C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E2318397-2761-F276-DF46-BFBC30E88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42DCC345-28CC-2DE2-2A5C-BB93A98DB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8A9B3DAF-E3E9-6C92-33A4-C5BFE481B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4469C81-F2F2-F9A9-D6AC-53853381C922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3348EEC2-7067-75F9-2933-BBA9EDCD6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9CBE317-A240-EDFB-0495-B5BE62A64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49BA99B8-2617-DCB3-AD4C-6DE200DCA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24DC1FC8-E88C-74E5-80FB-60F50BB64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B4849D26-2FD9-89A2-FAF9-1C9CF99CB801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7180338-10EE-F083-143A-C41663741CC2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741E528-A0B1-1BF6-804B-88738CDFE749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E80F18FF-485B-D01C-9E68-8963AD2F031F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B973499-6365-C549-8CFC-E1C15EEAF38C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E435B4-3B78-C631-AA33-F5DA676A9BDE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D3AD7C-ECA5-1285-6039-7613D813048B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509AE8-B884-154E-C585-59F540515023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1820764-9AA2-DB46-7FE6-1C5B07E9F6CA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3C462DB-A210-9BBA-04CB-8544CBFBFFDB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EED605C-3411-B018-41B6-0B92E3AC4BEA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D332BEB-DDF9-7A8C-5521-4C374A2AD8D0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EC8070B-F1AB-08B9-31D2-D31B806B292F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AFE179-1DDB-013D-EF81-107E4BA237D0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2C3C9A2-4160-4B63-2C4E-4C6174C5DF52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7813213-021D-E9D7-C506-8447F297CBB2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17E070-2442-CF4E-3C63-AD9F9B41A96E}"/>
              </a:ext>
            </a:extLst>
          </p:cNvPr>
          <p:cNvGrpSpPr/>
          <p:nvPr/>
        </p:nvGrpSpPr>
        <p:grpSpPr>
          <a:xfrm>
            <a:off x="3060709" y="1808261"/>
            <a:ext cx="540000" cy="468000"/>
            <a:chOff x="2819687" y="1887758"/>
            <a:chExt cx="427427" cy="360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C51C7C31-7AE5-7CEE-8A83-4142099C7FF9}"/>
                </a:ext>
              </a:extLst>
            </p:cNvPr>
            <p:cNvSpPr/>
            <p:nvPr/>
          </p:nvSpPr>
          <p:spPr>
            <a:xfrm>
              <a:off x="2819687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82979CA-1267-47ED-CA63-A760CA1E5666}"/>
                </a:ext>
              </a:extLst>
            </p:cNvPr>
            <p:cNvSpPr/>
            <p:nvPr/>
          </p:nvSpPr>
          <p:spPr>
            <a:xfrm flipH="1">
              <a:off x="3067114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47CA1E-B85F-848C-75F4-C023D47A0622}"/>
              </a:ext>
            </a:extLst>
          </p:cNvPr>
          <p:cNvCxnSpPr>
            <a:cxnSpLocks/>
          </p:cNvCxnSpPr>
          <p:nvPr/>
        </p:nvCxnSpPr>
        <p:spPr>
          <a:xfrm flipV="1">
            <a:off x="3185468" y="1870076"/>
            <a:ext cx="322907" cy="342899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351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D99D-9090-CC11-3FDA-55A306C3C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F1F8F96-8338-34D4-4C90-63A931369FB8}"/>
              </a:ext>
            </a:extLst>
          </p:cNvPr>
          <p:cNvSpPr/>
          <p:nvPr/>
        </p:nvSpPr>
        <p:spPr>
          <a:xfrm>
            <a:off x="3318548" y="567768"/>
            <a:ext cx="2067410" cy="6965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54E9C0-DFB1-1D71-D770-42232833E0F9}"/>
              </a:ext>
            </a:extLst>
          </p:cNvPr>
          <p:cNvSpPr/>
          <p:nvPr/>
        </p:nvSpPr>
        <p:spPr>
          <a:xfrm>
            <a:off x="2507567" y="562169"/>
            <a:ext cx="649548" cy="702599"/>
          </a:xfrm>
          <a:prstGeom prst="rect">
            <a:avLst/>
          </a:prstGeom>
          <a:solidFill>
            <a:srgbClr val="FFB9B9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9027FEC-0B7F-1088-612A-85225BEF2B89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91209FE-147C-05C0-532E-F6272F31F56D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E7547-B1ED-EBDE-329A-0FBF45BA11A6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91E1D7-CF4D-6A1D-CAC5-05E327774019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B2E571-C297-973F-F459-49CBBA4DB0BE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509A84-AA17-9969-AB2D-F57CB988C080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0B1FD2A-DC89-1807-E3C2-74669DFC6A36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6C432EF-EF67-D0FE-0498-B17885ACC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EE4E42B-B03B-81DA-EF3C-D33E593DE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91FCD281-C561-E5DE-0411-87B39662F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0CE2B94-7B7B-A3F7-3F0D-33374AF6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FA33385-15DB-1043-F9E5-E5F130BDB741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2F265114-FA70-B43D-74BF-089595A29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06D2412D-D1D2-55B6-7AE7-953A416C3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6D28B5C-16D5-AEA1-78C4-A24CA3360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E339918-8122-A04C-9119-1D6939C9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6C23A98-E0F3-004B-DFD1-C6B52835710D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7B60E26-A606-5E94-FCBF-485DF56A6310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CB0770A8-0DAF-F420-3522-635DF99A21F2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123C4800-E4F4-4178-4AB8-D9B1229C92DE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D11339E-5006-FCB0-5497-08EE711929DD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2E2994-A496-A2DE-43BB-36FB82F187E9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9F3A6E-4D64-6524-5F98-AD85734FEA85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659F7E-D32F-A624-7C4A-45984EBD01D9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AE47F51-3268-6AC3-9BD8-9881002A619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AACA58C-FEAF-45F4-910E-09B2827168D9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A51F1A-D8BA-4771-1532-4E2A0D4AE507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2417FBC-0844-BDBB-5F0A-D30182323AB5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AB18FAF-CBCA-24E5-2F21-109922D5CB25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6922D7-2343-C84B-D446-384EF26AC159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03789AC-1D6B-CF57-D4EA-1F14070C338B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9E4121C-4E7A-C33D-FFC0-27647A986E89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4DB3E7B-F54B-F00B-85D1-32DC039AF600}"/>
              </a:ext>
            </a:extLst>
          </p:cNvPr>
          <p:cNvGrpSpPr/>
          <p:nvPr/>
        </p:nvGrpSpPr>
        <p:grpSpPr>
          <a:xfrm>
            <a:off x="3060709" y="1808261"/>
            <a:ext cx="540000" cy="468000"/>
            <a:chOff x="2819687" y="1887758"/>
            <a:chExt cx="427427" cy="360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E23C1E2-79EA-61FE-D7D3-D5648F1E6EBE}"/>
                </a:ext>
              </a:extLst>
            </p:cNvPr>
            <p:cNvSpPr/>
            <p:nvPr/>
          </p:nvSpPr>
          <p:spPr>
            <a:xfrm>
              <a:off x="2819687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845771B-FD34-4079-D737-5F302BD22756}"/>
                </a:ext>
              </a:extLst>
            </p:cNvPr>
            <p:cNvSpPr/>
            <p:nvPr/>
          </p:nvSpPr>
          <p:spPr>
            <a:xfrm flipH="1">
              <a:off x="3067114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EB7B2D4-3445-534D-6E3B-22E2BF7C76FE}"/>
              </a:ext>
            </a:extLst>
          </p:cNvPr>
          <p:cNvCxnSpPr>
            <a:cxnSpLocks/>
          </p:cNvCxnSpPr>
          <p:nvPr/>
        </p:nvCxnSpPr>
        <p:spPr>
          <a:xfrm flipV="1">
            <a:off x="3185468" y="1870076"/>
            <a:ext cx="322907" cy="342899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6377CE2-D937-7D17-837E-271BC3340ABA}"/>
              </a:ext>
            </a:extLst>
          </p:cNvPr>
          <p:cNvGrpSpPr/>
          <p:nvPr/>
        </p:nvGrpSpPr>
        <p:grpSpPr>
          <a:xfrm>
            <a:off x="2725357" y="1896937"/>
            <a:ext cx="352886" cy="289176"/>
            <a:chOff x="1390649" y="2134719"/>
            <a:chExt cx="352886" cy="28917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7BA94129-2B7B-F6B0-2FFC-0985C77190BA}"/>
                </a:ext>
              </a:extLst>
            </p:cNvPr>
            <p:cNvGrpSpPr/>
            <p:nvPr/>
          </p:nvGrpSpPr>
          <p:grpSpPr>
            <a:xfrm>
              <a:off x="1390649" y="2134719"/>
              <a:ext cx="352886" cy="180000"/>
              <a:chOff x="1390649" y="2134719"/>
              <a:chExt cx="352886" cy="18000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9B5A25A-FF3B-D064-43AC-59491B1A8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0649" y="2134719"/>
                <a:ext cx="18000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71F5C34-149E-0255-77A1-D9C37B38E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535" y="2134719"/>
                <a:ext cx="18000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E526809-8558-6D8B-FF35-4C994BFDEC30}"/>
                </a:ext>
              </a:extLst>
            </p:cNvPr>
            <p:cNvSpPr/>
            <p:nvPr/>
          </p:nvSpPr>
          <p:spPr>
            <a:xfrm>
              <a:off x="1459092" y="2207895"/>
              <a:ext cx="216000" cy="216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4AAF6AC-ED6B-5801-4553-FF04DB181923}"/>
              </a:ext>
            </a:extLst>
          </p:cNvPr>
          <p:cNvGrpSpPr/>
          <p:nvPr/>
        </p:nvGrpSpPr>
        <p:grpSpPr>
          <a:xfrm>
            <a:off x="2886548" y="2186113"/>
            <a:ext cx="432000" cy="194152"/>
            <a:chOff x="2886548" y="2186113"/>
            <a:chExt cx="432000" cy="194152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D5BD37A7-8861-3668-E97D-EAEA3E303E6F}"/>
                </a:ext>
              </a:extLst>
            </p:cNvPr>
            <p:cNvCxnSpPr>
              <a:cxnSpLocks/>
            </p:cNvCxnSpPr>
            <p:nvPr/>
          </p:nvCxnSpPr>
          <p:spPr>
            <a:xfrm>
              <a:off x="2886548" y="2380265"/>
              <a:ext cx="432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0C5DA3-18E1-357A-4BB0-F7CD1ACD8A81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2901800" y="2186113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EBB38C0D-5505-17E0-E7EB-FCF95FC1537D}"/>
              </a:ext>
            </a:extLst>
          </p:cNvPr>
          <p:cNvGrpSpPr/>
          <p:nvPr/>
        </p:nvGrpSpPr>
        <p:grpSpPr>
          <a:xfrm flipV="1">
            <a:off x="2886587" y="1703536"/>
            <a:ext cx="432000" cy="194152"/>
            <a:chOff x="2886548" y="2186113"/>
            <a:chExt cx="432000" cy="194152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BAF70154-B854-6DF5-BBDA-90C122E86852}"/>
                </a:ext>
              </a:extLst>
            </p:cNvPr>
            <p:cNvCxnSpPr>
              <a:cxnSpLocks/>
            </p:cNvCxnSpPr>
            <p:nvPr/>
          </p:nvCxnSpPr>
          <p:spPr>
            <a:xfrm>
              <a:off x="2886548" y="2380265"/>
              <a:ext cx="432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E1DB626-A908-2088-E38B-849C161D6472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00" y="2186113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1A7681-D0A7-FDC2-8E8E-59B71B2CC269}"/>
              </a:ext>
            </a:extLst>
          </p:cNvPr>
          <p:cNvGrpSpPr/>
          <p:nvPr/>
        </p:nvGrpSpPr>
        <p:grpSpPr>
          <a:xfrm>
            <a:off x="1187205" y="4577029"/>
            <a:ext cx="676729" cy="352886"/>
            <a:chOff x="851564" y="1809851"/>
            <a:chExt cx="676729" cy="352886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4F4F038-BC3B-58EB-864D-DFC1A1A5A335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F8E87449-C598-2997-E201-F3AD47389D3A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BDB1B7AC-B91E-A3C6-B9BB-FCCC7DEC6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E53E6C8-1082-2159-BE81-1A9EB6BC1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F14C10B1-2ECD-5F3C-9EB3-8F2F0F56969A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110DFA13-0FD1-2F3F-B866-87586CBC92B0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 rot="5400000">
              <a:off x="948640" y="1873966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9F7B7F1-1026-648F-D4EF-EACE633E2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1217" y="1889257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D99A2BD-05A0-0E45-14C4-05033E0EA0C8}"/>
              </a:ext>
            </a:extLst>
          </p:cNvPr>
          <p:cNvGrpSpPr/>
          <p:nvPr/>
        </p:nvGrpSpPr>
        <p:grpSpPr>
          <a:xfrm>
            <a:off x="1936359" y="4479852"/>
            <a:ext cx="720000" cy="540000"/>
            <a:chOff x="818454" y="2145203"/>
            <a:chExt cx="720000" cy="540000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0D6D31E0-A208-7D2B-E153-DE9EA508555D}"/>
                </a:ext>
              </a:extLst>
            </p:cNvPr>
            <p:cNvGrpSpPr/>
            <p:nvPr/>
          </p:nvGrpSpPr>
          <p:grpSpPr>
            <a:xfrm rot="5400000">
              <a:off x="919568" y="2181203"/>
              <a:ext cx="540000" cy="468000"/>
              <a:chOff x="1076130" y="2002413"/>
              <a:chExt cx="540000" cy="468000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343FAF34-5B87-B6A2-36A4-AB0A321454BB}"/>
                  </a:ext>
                </a:extLst>
              </p:cNvPr>
              <p:cNvGrpSpPr/>
              <p:nvPr/>
            </p:nvGrpSpPr>
            <p:grpSpPr>
              <a:xfrm>
                <a:off x="1076130" y="2002413"/>
                <a:ext cx="540000" cy="468000"/>
                <a:chOff x="2819687" y="1887758"/>
                <a:chExt cx="427427" cy="360000"/>
              </a:xfrm>
            </p:grpSpPr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56E8A861-354A-67EB-EDEB-8089FDD56208}"/>
                    </a:ext>
                  </a:extLst>
                </p:cNvPr>
                <p:cNvSpPr/>
                <p:nvPr/>
              </p:nvSpPr>
              <p:spPr>
                <a:xfrm>
                  <a:off x="2819687" y="1887758"/>
                  <a:ext cx="180000" cy="360000"/>
                </a:xfrm>
                <a:prstGeom prst="arc">
                  <a:avLst>
                    <a:gd name="adj1" fmla="val 16451467"/>
                    <a:gd name="adj2" fmla="val 5188147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1B7D2CCD-7FB3-1678-35D5-89B47DB235D2}"/>
                    </a:ext>
                  </a:extLst>
                </p:cNvPr>
                <p:cNvSpPr/>
                <p:nvPr/>
              </p:nvSpPr>
              <p:spPr>
                <a:xfrm flipH="1">
                  <a:off x="3067114" y="1887758"/>
                  <a:ext cx="180000" cy="360000"/>
                </a:xfrm>
                <a:prstGeom prst="arc">
                  <a:avLst>
                    <a:gd name="adj1" fmla="val 16451467"/>
                    <a:gd name="adj2" fmla="val 5188147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C649819-6491-1778-8BE6-FD4534E90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0889" y="2064228"/>
                <a:ext cx="322907" cy="34289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stealth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338ABF42-563D-D673-05E1-97B81FF85F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178454" y="2055203"/>
              <a:ext cx="0" cy="72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85753F93-63F6-4DBD-D889-887E83F79A14}"/>
              </a:ext>
            </a:extLst>
          </p:cNvPr>
          <p:cNvSpPr txBox="1"/>
          <p:nvPr/>
        </p:nvSpPr>
        <p:spPr>
          <a:xfrm>
            <a:off x="424345" y="4507387"/>
            <a:ext cx="96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Clapet anti-retour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0CC7D98-5DE9-5391-FE6A-E689E591681D}"/>
              </a:ext>
            </a:extLst>
          </p:cNvPr>
          <p:cNvSpPr txBox="1"/>
          <p:nvPr/>
        </p:nvSpPr>
        <p:spPr>
          <a:xfrm>
            <a:off x="2554369" y="4526196"/>
            <a:ext cx="96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Limiteur de débit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5D661EF-54A8-4488-64A3-31EB6338A6FC}"/>
              </a:ext>
            </a:extLst>
          </p:cNvPr>
          <p:cNvCxnSpPr>
            <a:cxnSpLocks/>
          </p:cNvCxnSpPr>
          <p:nvPr/>
        </p:nvCxnSpPr>
        <p:spPr>
          <a:xfrm>
            <a:off x="6087533" y="893388"/>
            <a:ext cx="725389" cy="0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4" name="Image 83">
            <a:extLst>
              <a:ext uri="{FF2B5EF4-FFF2-40B4-BE49-F238E27FC236}">
                <a16:creationId xmlns:a16="http://schemas.microsoft.com/office/drawing/2014/main" id="{7C135C80-D1F4-31CF-2095-E8057CAC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02" y="1528497"/>
            <a:ext cx="390579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8016A-0070-EA67-CBA8-49D44C85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e 70">
            <a:extLst>
              <a:ext uri="{FF2B5EF4-FFF2-40B4-BE49-F238E27FC236}">
                <a16:creationId xmlns:a16="http://schemas.microsoft.com/office/drawing/2014/main" id="{D1B06D74-1AA6-19CD-9945-4E81821C4893}"/>
              </a:ext>
            </a:extLst>
          </p:cNvPr>
          <p:cNvGrpSpPr/>
          <p:nvPr/>
        </p:nvGrpSpPr>
        <p:grpSpPr>
          <a:xfrm>
            <a:off x="3976737" y="4767876"/>
            <a:ext cx="68443" cy="388421"/>
            <a:chOff x="4478593" y="4716979"/>
            <a:chExt cx="68443" cy="388421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44F4E6E-0F60-626D-0CD9-36F4D8469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593" y="4716979"/>
              <a:ext cx="0" cy="388421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2B842B5-74EF-5763-D93C-85BF770B4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036" y="4716979"/>
              <a:ext cx="0" cy="388421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74059EA-6714-00F3-82BF-158A4866B83F}"/>
              </a:ext>
            </a:extLst>
          </p:cNvPr>
          <p:cNvSpPr/>
          <p:nvPr/>
        </p:nvSpPr>
        <p:spPr>
          <a:xfrm rot="5400000">
            <a:off x="3642712" y="1709711"/>
            <a:ext cx="720887" cy="72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1DCFA-1E64-989A-A070-80C7A4CFBD76}"/>
              </a:ext>
            </a:extLst>
          </p:cNvPr>
          <p:cNvSpPr/>
          <p:nvPr/>
        </p:nvSpPr>
        <p:spPr>
          <a:xfrm rot="5400000">
            <a:off x="3913155" y="3151042"/>
            <a:ext cx="180000" cy="18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4C436-83BD-7043-21FB-45BAB9031CE8}"/>
              </a:ext>
            </a:extLst>
          </p:cNvPr>
          <p:cNvSpPr/>
          <p:nvPr/>
        </p:nvSpPr>
        <p:spPr>
          <a:xfrm rot="5400000">
            <a:off x="3642712" y="2430599"/>
            <a:ext cx="720887" cy="72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E9C89C-42DB-7817-D820-ADD964BCDCC0}"/>
              </a:ext>
            </a:extLst>
          </p:cNvPr>
          <p:cNvCxnSpPr>
            <a:cxnSpLocks/>
          </p:cNvCxnSpPr>
          <p:nvPr/>
        </p:nvCxnSpPr>
        <p:spPr>
          <a:xfrm flipH="1">
            <a:off x="2652813" y="2069711"/>
            <a:ext cx="98985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9BCCE33-1DD9-FA07-2096-007C7CCBB51C}"/>
              </a:ext>
            </a:extLst>
          </p:cNvPr>
          <p:cNvCxnSpPr>
            <a:cxnSpLocks/>
          </p:cNvCxnSpPr>
          <p:nvPr/>
        </p:nvCxnSpPr>
        <p:spPr>
          <a:xfrm flipH="1">
            <a:off x="4363156" y="2069711"/>
            <a:ext cx="88892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0ED48A7-9755-670E-64CB-A83D4A9C30EC}"/>
              </a:ext>
            </a:extLst>
          </p:cNvPr>
          <p:cNvGrpSpPr/>
          <p:nvPr/>
        </p:nvGrpSpPr>
        <p:grpSpPr>
          <a:xfrm>
            <a:off x="1762127" y="544770"/>
            <a:ext cx="4273383" cy="720000"/>
            <a:chOff x="5350560" y="544770"/>
            <a:chExt cx="427338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83A7823-5FE7-2EBD-978F-F724D93CC508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01B99BE-3673-ADED-8AE8-B4C9FDD150D0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0D752A-DC40-7E2E-3977-0C00EB4DB714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91AB70-60D4-3E76-4E18-AAD1017C89CD}"/>
                </a:ext>
              </a:extLst>
            </p:cNvPr>
            <p:cNvSpPr/>
            <p:nvPr/>
          </p:nvSpPr>
          <p:spPr>
            <a:xfrm>
              <a:off x="5350560" y="831857"/>
              <a:ext cx="1394986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C15C775-A641-5757-A946-0BEE8B662836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7578EF-4C2F-8D44-2CEB-C5401D286ECF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3D772A6-2B56-73EA-6E34-A7774A95B1BE}"/>
              </a:ext>
            </a:extLst>
          </p:cNvPr>
          <p:cNvGrpSpPr/>
          <p:nvPr/>
        </p:nvGrpSpPr>
        <p:grpSpPr>
          <a:xfrm>
            <a:off x="3931155" y="1512235"/>
            <a:ext cx="144000" cy="188598"/>
            <a:chOff x="3913155" y="1458673"/>
            <a:chExt cx="144000" cy="259193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CEB7986-AC90-4E0E-78BF-F08E73B184E6}"/>
                </a:ext>
              </a:extLst>
            </p:cNvPr>
            <p:cNvGrpSpPr/>
            <p:nvPr/>
          </p:nvGrpSpPr>
          <p:grpSpPr>
            <a:xfrm>
              <a:off x="3913155" y="1583507"/>
              <a:ext cx="144000" cy="134359"/>
              <a:chOff x="4524222" y="1706092"/>
              <a:chExt cx="144000" cy="134359"/>
            </a:xfrm>
          </p:grpSpPr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B939BD08-2936-4119-932D-DB9E1B177A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60222" y="1670092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1BBF04C1-0DF8-4F88-5D2A-1DECF4FD9C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60222" y="1732451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3619CA1-A05D-D2F9-C425-CA60CB3F5FFA}"/>
                </a:ext>
              </a:extLst>
            </p:cNvPr>
            <p:cNvGrpSpPr/>
            <p:nvPr/>
          </p:nvGrpSpPr>
          <p:grpSpPr>
            <a:xfrm>
              <a:off x="3913155" y="1458673"/>
              <a:ext cx="144000" cy="134359"/>
              <a:chOff x="4524222" y="1706092"/>
              <a:chExt cx="144000" cy="134359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C685A587-4413-D2CD-1043-1DBBC4D478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60222" y="1670092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8E3C7029-AD01-5D1C-908D-46BE161F84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60222" y="1732451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434381-190B-D116-E680-6570B3048061}"/>
              </a:ext>
            </a:extLst>
          </p:cNvPr>
          <p:cNvCxnSpPr>
            <a:cxnSpLocks/>
          </p:cNvCxnSpPr>
          <p:nvPr/>
        </p:nvCxnSpPr>
        <p:spPr>
          <a:xfrm flipH="1" flipV="1">
            <a:off x="3913156" y="3194858"/>
            <a:ext cx="180000" cy="900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F96F179-EAF1-53FC-3792-900D83420CC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>
            <a:off x="3643156" y="2069712"/>
            <a:ext cx="720000" cy="0"/>
          </a:xfrm>
          <a:prstGeom prst="line">
            <a:avLst/>
          </a:prstGeom>
          <a:noFill/>
          <a:ln w="28575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B710662-979A-1972-AC01-BDF07FD98028}"/>
              </a:ext>
            </a:extLst>
          </p:cNvPr>
          <p:cNvGrpSpPr/>
          <p:nvPr/>
        </p:nvGrpSpPr>
        <p:grpSpPr>
          <a:xfrm>
            <a:off x="4183156" y="2700598"/>
            <a:ext cx="180000" cy="180000"/>
            <a:chOff x="4667956" y="2942999"/>
            <a:chExt cx="180000" cy="18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5EA5EEF-E0CC-121C-918B-01BEB15DEE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57956" y="2941899"/>
              <a:ext cx="0" cy="18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A1C1987-4378-FEA9-612D-39619AE9CE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7956" y="3032999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C959B94-8A0B-9C9F-C241-DA69C32B957F}"/>
              </a:ext>
            </a:extLst>
          </p:cNvPr>
          <p:cNvGrpSpPr/>
          <p:nvPr/>
        </p:nvGrpSpPr>
        <p:grpSpPr>
          <a:xfrm flipH="1">
            <a:off x="3643156" y="2700598"/>
            <a:ext cx="180000" cy="180000"/>
            <a:chOff x="4667956" y="2942999"/>
            <a:chExt cx="180000" cy="180000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D9738A0-808F-EB32-F2F1-081BEB5924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57956" y="2941899"/>
              <a:ext cx="0" cy="18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AFA9A60-9901-157C-4A63-E6C43EE2BE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7956" y="3032999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DFC1BCD-9A93-B2AE-4391-7FBFC893A0F2}"/>
              </a:ext>
            </a:extLst>
          </p:cNvPr>
          <p:cNvCxnSpPr>
            <a:cxnSpLocks/>
          </p:cNvCxnSpPr>
          <p:nvPr/>
        </p:nvCxnSpPr>
        <p:spPr>
          <a:xfrm flipH="1">
            <a:off x="4183156" y="1594332"/>
            <a:ext cx="1269377" cy="0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4AEBED9-2966-E4BC-80EB-2BC17B0C5CB8}"/>
              </a:ext>
            </a:extLst>
          </p:cNvPr>
          <p:cNvSpPr txBox="1"/>
          <p:nvPr/>
        </p:nvSpPr>
        <p:spPr>
          <a:xfrm>
            <a:off x="5240149" y="1260637"/>
            <a:ext cx="159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Retour en position automatique du distributeur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EB2262B-71BF-1546-5DEA-D6B730AC527E}"/>
              </a:ext>
            </a:extLst>
          </p:cNvPr>
          <p:cNvGrpSpPr/>
          <p:nvPr/>
        </p:nvGrpSpPr>
        <p:grpSpPr>
          <a:xfrm rot="5400000">
            <a:off x="2869550" y="3616653"/>
            <a:ext cx="676729" cy="352886"/>
            <a:chOff x="851564" y="1809851"/>
            <a:chExt cx="676729" cy="35288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1A05AF1-9130-EF21-A9E5-4C4D5B6FEA37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45FAB199-24C2-C353-A088-9D490E965C2B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DC0D7D38-4359-4906-C59C-9E7998148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C0C1682D-F0F6-25F6-DF9E-306D42501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2ABB4DC9-FFC7-113E-6326-8EE403489955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B1D0951-27BD-294C-84C2-A2A023AAEB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8640" y="1881611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29091B1-00B0-C2C1-606B-1E84B0BBA1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1217" y="1881611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0DAE106-DC31-C69B-1303-AB7B8F113542}"/>
              </a:ext>
            </a:extLst>
          </p:cNvPr>
          <p:cNvGrpSpPr/>
          <p:nvPr/>
        </p:nvGrpSpPr>
        <p:grpSpPr>
          <a:xfrm rot="5400000">
            <a:off x="4316672" y="3616654"/>
            <a:ext cx="676729" cy="352886"/>
            <a:chOff x="851564" y="1809851"/>
            <a:chExt cx="676729" cy="35288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3AD4A3A-F71D-9F32-C253-743D39E20D18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F6686C32-B02B-5F66-03C1-478BBEC6AB04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EE8AA926-6904-7643-699F-180F8FFCD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438274CC-A467-BF2E-BB14-F64914A38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68705DE-3B90-13C8-AEF2-34F1EF0BA0C1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AFD49B5-7666-5A90-A6C2-23DA771930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8640" y="1881611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75E54B2-A736-40A7-D2DD-20529F0B792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1217" y="1881611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16F22EF-EF17-2E7E-CA8A-130BCEEA94AC}"/>
              </a:ext>
            </a:extLst>
          </p:cNvPr>
          <p:cNvGrpSpPr/>
          <p:nvPr/>
        </p:nvGrpSpPr>
        <p:grpSpPr>
          <a:xfrm>
            <a:off x="3779350" y="4314087"/>
            <a:ext cx="447609" cy="648000"/>
            <a:chOff x="3779350" y="4314087"/>
            <a:chExt cx="447609" cy="64800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1954413D-4385-4E05-645A-AB8094C77C48}"/>
                </a:ext>
              </a:extLst>
            </p:cNvPr>
            <p:cNvGrpSpPr/>
            <p:nvPr/>
          </p:nvGrpSpPr>
          <p:grpSpPr>
            <a:xfrm>
              <a:off x="3779350" y="4428979"/>
              <a:ext cx="447609" cy="432000"/>
              <a:chOff x="3661156" y="4423899"/>
              <a:chExt cx="447609" cy="432000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542540A5-C1CA-F42E-D2AB-E5BD3543C660}"/>
                  </a:ext>
                </a:extLst>
              </p:cNvPr>
              <p:cNvSpPr/>
              <p:nvPr/>
            </p:nvSpPr>
            <p:spPr>
              <a:xfrm>
                <a:off x="3676765" y="4423899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Triangle isocèle 33">
                <a:extLst>
                  <a:ext uri="{FF2B5EF4-FFF2-40B4-BE49-F238E27FC236}">
                    <a16:creationId xmlns:a16="http://schemas.microsoft.com/office/drawing/2014/main" id="{3102BA70-2260-F265-B768-0E9012371FDF}"/>
                  </a:ext>
                </a:extLst>
              </p:cNvPr>
              <p:cNvSpPr/>
              <p:nvPr/>
            </p:nvSpPr>
            <p:spPr>
              <a:xfrm rot="16200000">
                <a:off x="3661156" y="4567899"/>
                <a:ext cx="144000" cy="144000"/>
              </a:xfrm>
              <a:prstGeom prst="triangl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Triangle isocèle 42">
                <a:extLst>
                  <a:ext uri="{FF2B5EF4-FFF2-40B4-BE49-F238E27FC236}">
                    <a16:creationId xmlns:a16="http://schemas.microsoft.com/office/drawing/2014/main" id="{2FC5F8E8-4F93-BA25-9671-A7F0A149CE27}"/>
                  </a:ext>
                </a:extLst>
              </p:cNvPr>
              <p:cNvSpPr/>
              <p:nvPr/>
            </p:nvSpPr>
            <p:spPr>
              <a:xfrm rot="5400000" flipH="1">
                <a:off x="3964765" y="4567899"/>
                <a:ext cx="144000" cy="144000"/>
              </a:xfrm>
              <a:prstGeom prst="triangl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20C74B1-DE8D-9AA3-C597-FCEDBF461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59" y="4314087"/>
              <a:ext cx="216000" cy="648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5" name="Ellipse 64">
            <a:extLst>
              <a:ext uri="{FF2B5EF4-FFF2-40B4-BE49-F238E27FC236}">
                <a16:creationId xmlns:a16="http://schemas.microsoft.com/office/drawing/2014/main" id="{9DE68262-AFE0-2B3F-AA13-D1E4ACDC265D}"/>
              </a:ext>
            </a:extLst>
          </p:cNvPr>
          <p:cNvSpPr/>
          <p:nvPr/>
        </p:nvSpPr>
        <p:spPr>
          <a:xfrm>
            <a:off x="3794959" y="5047668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81139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174</cp:revision>
  <dcterms:created xsi:type="dcterms:W3CDTF">2020-12-18T18:58:41Z</dcterms:created>
  <dcterms:modified xsi:type="dcterms:W3CDTF">2024-02-21T20:01:47Z</dcterms:modified>
</cp:coreProperties>
</file>