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69" r:id="rId3"/>
    <p:sldId id="271" r:id="rId4"/>
    <p:sldId id="270" r:id="rId5"/>
    <p:sldId id="272" r:id="rId6"/>
    <p:sldId id="276" r:id="rId7"/>
    <p:sldId id="275" r:id="rId8"/>
    <p:sldId id="277" r:id="rId9"/>
    <p:sldId id="274" r:id="rId10"/>
    <p:sldId id="278" r:id="rId11"/>
    <p:sldId id="273" r:id="rId12"/>
    <p:sldId id="279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2" autoAdjust="0"/>
    <p:restoredTop sz="90498" autoAdjust="0"/>
  </p:normalViewPr>
  <p:slideViewPr>
    <p:cSldViewPr snapToObjects="1">
      <p:cViewPr varScale="1">
        <p:scale>
          <a:sx n="61" d="100"/>
          <a:sy n="61" d="100"/>
        </p:scale>
        <p:origin x="15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EEA7-4413-463C-9325-6E80A7BF54C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428D-954C-45A1-8680-5DDEA4A882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8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1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428D-954C-45A1-8680-5DDEA4A8823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5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-264845"/>
            <a:ext cx="6048674" cy="7387690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5076056" y="83176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 rot="16200000">
            <a:off x="4716016" y="47760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533493" y="554768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93" y="554768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004048" y="-20935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-20935"/>
                <a:ext cx="37394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743909" y="820735"/>
            <a:ext cx="288032" cy="288032"/>
            <a:chOff x="-540568" y="1108767"/>
            <a:chExt cx="288032" cy="288032"/>
          </a:xfrm>
        </p:grpSpPr>
        <p:sp>
          <p:nvSpPr>
            <p:cNvPr id="13" name="Ellipse 12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4499993" y="843595"/>
            <a:ext cx="288032" cy="288032"/>
            <a:chOff x="827584" y="1296377"/>
            <a:chExt cx="288032" cy="288032"/>
          </a:xfrm>
        </p:grpSpPr>
        <p:sp>
          <p:nvSpPr>
            <p:cNvPr id="9" name="Ellipse 8"/>
            <p:cNvSpPr/>
            <p:nvPr/>
          </p:nvSpPr>
          <p:spPr>
            <a:xfrm>
              <a:off x="827584" y="129637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9" idx="1"/>
              <a:endCxn id="9" idx="5"/>
            </p:cNvCxnSpPr>
            <p:nvPr/>
          </p:nvCxnSpPr>
          <p:spPr>
            <a:xfrm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>
              <a:stCxn id="9" idx="3"/>
              <a:endCxn id="9" idx="7"/>
            </p:cNvCxnSpPr>
            <p:nvPr/>
          </p:nvCxnSpPr>
          <p:spPr>
            <a:xfrm flipV="1"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4499993" y="2492896"/>
            <a:ext cx="288032" cy="288032"/>
            <a:chOff x="-540568" y="1108767"/>
            <a:chExt cx="288032" cy="288032"/>
          </a:xfrm>
        </p:grpSpPr>
        <p:sp>
          <p:nvSpPr>
            <p:cNvPr id="24" name="Ellipse 23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915816" y="1844824"/>
            <a:ext cx="288032" cy="288032"/>
            <a:chOff x="-540568" y="1108767"/>
            <a:chExt cx="288032" cy="288032"/>
          </a:xfrm>
        </p:grpSpPr>
        <p:sp>
          <p:nvSpPr>
            <p:cNvPr id="28" name="Ellipse 27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577033" y="3685085"/>
            <a:ext cx="288032" cy="288032"/>
            <a:chOff x="827584" y="1296377"/>
            <a:chExt cx="288032" cy="288032"/>
          </a:xfrm>
        </p:grpSpPr>
        <p:sp>
          <p:nvSpPr>
            <p:cNvPr id="31" name="Ellipse 30"/>
            <p:cNvSpPr/>
            <p:nvPr/>
          </p:nvSpPr>
          <p:spPr>
            <a:xfrm>
              <a:off x="827584" y="129637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31"/>
            <p:cNvCxnSpPr>
              <a:stCxn id="31" idx="1"/>
              <a:endCxn id="31" idx="5"/>
            </p:cNvCxnSpPr>
            <p:nvPr/>
          </p:nvCxnSpPr>
          <p:spPr>
            <a:xfrm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>
              <a:stCxn id="31" idx="3"/>
              <a:endCxn id="31" idx="7"/>
            </p:cNvCxnSpPr>
            <p:nvPr/>
          </p:nvCxnSpPr>
          <p:spPr>
            <a:xfrm flipV="1">
              <a:off x="869765" y="1338558"/>
              <a:ext cx="203670" cy="20367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534852" y="5877272"/>
            <a:ext cx="288032" cy="288032"/>
            <a:chOff x="-540568" y="1108767"/>
            <a:chExt cx="288032" cy="288032"/>
          </a:xfrm>
        </p:grpSpPr>
        <p:sp>
          <p:nvSpPr>
            <p:cNvPr id="35" name="Ellipse 34"/>
            <p:cNvSpPr/>
            <p:nvPr/>
          </p:nvSpPr>
          <p:spPr>
            <a:xfrm>
              <a:off x="-540568" y="110876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-419412" y="122992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5373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687358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4C184993-780B-49C5-A401-9486098A27BE}"/>
              </a:ext>
            </a:extLst>
          </p:cNvPr>
          <p:cNvGrpSpPr/>
          <p:nvPr/>
        </p:nvGrpSpPr>
        <p:grpSpPr>
          <a:xfrm>
            <a:off x="2267744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62142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85" y="1233881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17" y="1590945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27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997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633300" y="1219908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880090" y="2498412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828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4938568" y="164569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51" y="-95226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6" y="227839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84253BDC-3545-43E6-ADDB-EB5F2D4B73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56" y="3760404"/>
            <a:ext cx="1414275" cy="5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7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99635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6067" y="1565747"/>
            <a:ext cx="0" cy="86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904524" y="24168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1135770" y="2478071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976067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8921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280069" y="11432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2568101" y="9272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280069" y="11432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51653" y="1848351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2775411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-1118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7" y="-2323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72" y="2458722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546A9-1CAC-4F12-A811-F5F3DE1BDEC1}"/>
              </a:ext>
            </a:extLst>
          </p:cNvPr>
          <p:cNvCxnSpPr/>
          <p:nvPr/>
        </p:nvCxnSpPr>
        <p:spPr>
          <a:xfrm>
            <a:off x="3892192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967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/>
              <p:nvPr/>
            </p:nvSpPr>
            <p:spPr>
              <a:xfrm>
                <a:off x="1514287" y="205095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37895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/>
              <p:nvPr/>
            </p:nvSpPr>
            <p:spPr>
              <a:xfrm>
                <a:off x="1790237" y="3386027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37" y="3386027"/>
                <a:ext cx="37895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851920" y="1982962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491880" y="1628800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57" y="1705963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130260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11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339752" y="2843684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411760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339752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915816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275856" y="86586"/>
            <a:ext cx="0" cy="144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93610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979712" y="806586"/>
            <a:ext cx="1296144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4059534" y="2105042"/>
            <a:ext cx="0" cy="73864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3849883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2627784" y="908720"/>
            <a:ext cx="0" cy="19333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1288206" y="2842092"/>
            <a:ext cx="2771328" cy="159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3779912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355976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29531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275856" y="1526586"/>
            <a:ext cx="0" cy="93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635896" y="1394773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3275856" y="1040611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33" y="1117774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42071"/>
                <a:ext cx="37234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368758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1288206" y="2089046"/>
            <a:ext cx="0" cy="75304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Ellipse 44"/>
          <p:cNvSpPr/>
          <p:nvPr/>
        </p:nvSpPr>
        <p:spPr>
          <a:xfrm>
            <a:off x="2303706" y="2474019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/>
          <p:cNvCxnSpPr/>
          <p:nvPr/>
        </p:nvCxnSpPr>
        <p:spPr>
          <a:xfrm>
            <a:off x="3191523" y="692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97257" y="152658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3191523" y="2462586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869" y="2533387"/>
                <a:ext cx="37535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87" y="205095"/>
                <a:ext cx="44467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72" y="-42650"/>
                <a:ext cx="44467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1" y="2324086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12" y="1619030"/>
                <a:ext cx="38593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2" y="415360"/>
                <a:ext cx="389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69" y="1592074"/>
                <a:ext cx="38953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1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592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1259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35439" y="3752278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75399" y="3398116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76" y="3475279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1" y="2899576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4691" y="166829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2040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91" y="662208"/>
                <a:ext cx="37234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2777316" y="3483405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1259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80" y="1850340"/>
                <a:ext cx="3225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45" y="645639"/>
                <a:ext cx="33054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EA066E4D-7A1E-4986-A037-5D143B7213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84" y="383130"/>
            <a:ext cx="1414275" cy="8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1763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1691680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979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979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259632" y="806586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979712" y="188640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cxnSpLocks/>
          </p:cNvCxnSpPr>
          <p:nvPr/>
        </p:nvCxnSpPr>
        <p:spPr>
          <a:xfrm flipH="1">
            <a:off x="1979712" y="188640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3131840" y="188640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3131840" y="2096852"/>
            <a:ext cx="0" cy="169218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979712" y="3637218"/>
            <a:ext cx="0" cy="14401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1979712" y="3781234"/>
            <a:ext cx="115212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895379" y="3637218"/>
            <a:ext cx="168666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11760" y="1982962"/>
            <a:ext cx="11541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400551" y="800708"/>
            <a:ext cx="0" cy="118813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1043608" y="3774527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/>
          <p:nvPr/>
        </p:nvCxnSpPr>
        <p:spPr>
          <a:xfrm rot="16200000">
            <a:off x="683568" y="3420365"/>
            <a:ext cx="720080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45" y="3497528"/>
                <a:ext cx="36202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21825"/>
                <a:ext cx="37234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810165" y="235676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0" name="Ellipse 39"/>
          <p:cNvSpPr/>
          <p:nvPr/>
        </p:nvSpPr>
        <p:spPr>
          <a:xfrm>
            <a:off x="1126649" y="248235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DACCC3F-F444-460F-9515-4AE2D1B74FA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259632" y="800708"/>
            <a:ext cx="0" cy="108012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/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4A142C7-018B-42B6-BA10-5CAD74A1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75" y="2744969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/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42A557B-FFEE-470F-951B-8FF3E7814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85" y="140960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/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3B78C1AF-11BF-41F3-83BD-68028071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85" y="3365736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69547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971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99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1043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547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59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71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979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895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1895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666176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33532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49199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61811" y="2484944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21207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F733E19A-B6A3-450F-BFD3-2435E71B9B02}"/>
              </a:ext>
            </a:extLst>
          </p:cNvPr>
          <p:cNvGrpSpPr/>
          <p:nvPr/>
        </p:nvGrpSpPr>
        <p:grpSpPr>
          <a:xfrm>
            <a:off x="2277651" y="908720"/>
            <a:ext cx="576064" cy="356620"/>
            <a:chOff x="2842378" y="2096852"/>
            <a:chExt cx="576064" cy="356620"/>
          </a:xfrm>
        </p:grpSpPr>
        <p:sp>
          <p:nvSpPr>
            <p:cNvPr id="103" name="Forme libre 15">
              <a:extLst>
                <a:ext uri="{FF2B5EF4-FFF2-40B4-BE49-F238E27FC236}">
                  <a16:creationId xmlns:a16="http://schemas.microsoft.com/office/drawing/2014/main" id="{E6D51E83-7EAD-440C-AE9C-BA61911BB1D2}"/>
                </a:ext>
              </a:extLst>
            </p:cNvPr>
            <p:cNvSpPr/>
            <p:nvPr/>
          </p:nvSpPr>
          <p:spPr>
            <a:xfrm>
              <a:off x="2842378" y="2312876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F508943-A7A2-42B5-84B0-CA948799282A}"/>
                </a:ext>
              </a:extLst>
            </p:cNvPr>
            <p:cNvCxnSpPr/>
            <p:nvPr/>
          </p:nvCxnSpPr>
          <p:spPr>
            <a:xfrm>
              <a:off x="3130410" y="2096852"/>
              <a:ext cx="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C7B430BD-0825-4ED6-9C27-92E7003022CA}"/>
                </a:ext>
              </a:extLst>
            </p:cNvPr>
            <p:cNvCxnSpPr/>
            <p:nvPr/>
          </p:nvCxnSpPr>
          <p:spPr>
            <a:xfrm>
              <a:off x="2842378" y="2312876"/>
              <a:ext cx="576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16" y="2530996"/>
                <a:ext cx="391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98" y="51470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217" y="1593175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411" y="3646388"/>
                <a:ext cx="39145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1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32352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51520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9553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323528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99592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61156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2352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331640" y="97177"/>
            <a:ext cx="0" cy="377146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2339752" y="692696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2267744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843808" y="692696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cxnSpLocks/>
          </p:cNvCxnSpPr>
          <p:nvPr/>
        </p:nvCxnSpPr>
        <p:spPr>
          <a:xfrm>
            <a:off x="1979712" y="332656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>
            <a:cxnSpLocks/>
          </p:cNvCxnSpPr>
          <p:nvPr/>
        </p:nvCxnSpPr>
        <p:spPr>
          <a:xfrm>
            <a:off x="1979712" y="806586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cxnSpLocks/>
          </p:cNvCxnSpPr>
          <p:nvPr/>
        </p:nvCxnSpPr>
        <p:spPr>
          <a:xfrm>
            <a:off x="1331640" y="97177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1895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2915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845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421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cxnSpLocks/>
          </p:cNvCxnSpPr>
          <p:nvPr/>
        </p:nvCxnSpPr>
        <p:spPr>
          <a:xfrm>
            <a:off x="2555776" y="1982962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1018104" y="1680136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2057236" y="374176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2435233" y="20358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6393DF7-C83A-4B6E-ABC6-02AF6B1C1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58" y="1570010"/>
            <a:ext cx="4254212" cy="1971817"/>
          </a:xfrm>
          <a:prstGeom prst="rect">
            <a:avLst/>
          </a:prstGeom>
        </p:spPr>
      </p:pic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F8967EB-105C-409D-96E8-BC462C29694E}"/>
              </a:ext>
            </a:extLst>
          </p:cNvPr>
          <p:cNvCxnSpPr/>
          <p:nvPr/>
        </p:nvCxnSpPr>
        <p:spPr>
          <a:xfrm>
            <a:off x="3131840" y="-993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AF9A335-E1BF-4CDC-BE59-D93351626F54}"/>
              </a:ext>
            </a:extLst>
          </p:cNvPr>
          <p:cNvCxnSpPr>
            <a:cxnSpLocks/>
          </p:cNvCxnSpPr>
          <p:nvPr/>
        </p:nvCxnSpPr>
        <p:spPr>
          <a:xfrm flipH="1">
            <a:off x="3131840" y="-99392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84EEF88-87F6-4980-94B9-16876CFE36F6}"/>
              </a:ext>
            </a:extLst>
          </p:cNvPr>
          <p:cNvCxnSpPr>
            <a:cxnSpLocks/>
          </p:cNvCxnSpPr>
          <p:nvPr/>
        </p:nvCxnSpPr>
        <p:spPr>
          <a:xfrm>
            <a:off x="3974087" y="-99392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0ABA409-87F6-4A52-ADFC-6403C8404094}"/>
              </a:ext>
            </a:extLst>
          </p:cNvPr>
          <p:cNvCxnSpPr>
            <a:cxnSpLocks/>
          </p:cNvCxnSpPr>
          <p:nvPr/>
        </p:nvCxnSpPr>
        <p:spPr>
          <a:xfrm>
            <a:off x="3993899" y="1986851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17D896-B7AA-4928-96C2-AC195A77EF85}"/>
              </a:ext>
            </a:extLst>
          </p:cNvPr>
          <p:cNvCxnSpPr/>
          <p:nvPr/>
        </p:nvCxnSpPr>
        <p:spPr>
          <a:xfrm>
            <a:off x="3144165" y="3933056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E6C03A5-8572-464F-B322-99C0F59C3643}"/>
              </a:ext>
            </a:extLst>
          </p:cNvPr>
          <p:cNvCxnSpPr/>
          <p:nvPr/>
        </p:nvCxnSpPr>
        <p:spPr>
          <a:xfrm>
            <a:off x="3059832" y="3933056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9C527A9F-C628-4EC6-860F-55B7698BB189}"/>
              </a:ext>
            </a:extLst>
          </p:cNvPr>
          <p:cNvCxnSpPr/>
          <p:nvPr/>
        </p:nvCxnSpPr>
        <p:spPr>
          <a:xfrm>
            <a:off x="4283968" y="1884466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40A9982-5BF9-49B9-8E9E-736FB699A6BF}"/>
              </a:ext>
            </a:extLst>
          </p:cNvPr>
          <p:cNvSpPr/>
          <p:nvPr/>
        </p:nvSpPr>
        <p:spPr>
          <a:xfrm>
            <a:off x="4441457" y="2510900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626BD88-C594-4BF6-B9D0-D030C690CB36}"/>
              </a:ext>
            </a:extLst>
          </p:cNvPr>
          <p:cNvCxnSpPr>
            <a:cxnSpLocks/>
          </p:cNvCxnSpPr>
          <p:nvPr/>
        </p:nvCxnSpPr>
        <p:spPr>
          <a:xfrm>
            <a:off x="3131840" y="44624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04A19BE6-DF28-4819-9345-EC1A93EFBFBD}"/>
              </a:ext>
            </a:extLst>
          </p:cNvPr>
          <p:cNvCxnSpPr/>
          <p:nvPr/>
        </p:nvCxnSpPr>
        <p:spPr>
          <a:xfrm>
            <a:off x="3047965" y="44624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330DCDE1-A8E4-4CC9-90B2-2901968C4C06}"/>
              </a:ext>
            </a:extLst>
          </p:cNvPr>
          <p:cNvCxnSpPr/>
          <p:nvPr/>
        </p:nvCxnSpPr>
        <p:spPr>
          <a:xfrm>
            <a:off x="3047965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5C28513-0272-410B-87CC-3EFFBA67D58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55776" y="908720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FDB9439-E197-4C7B-9067-B894BAEE9439}"/>
              </a:ext>
            </a:extLst>
          </p:cNvPr>
          <p:cNvCxnSpPr>
            <a:cxnSpLocks/>
          </p:cNvCxnSpPr>
          <p:nvPr/>
        </p:nvCxnSpPr>
        <p:spPr>
          <a:xfrm flipH="1">
            <a:off x="3131840" y="4081225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Forme libre 15">
            <a:extLst>
              <a:ext uri="{FF2B5EF4-FFF2-40B4-BE49-F238E27FC236}">
                <a16:creationId xmlns:a16="http://schemas.microsoft.com/office/drawing/2014/main" id="{E6D51E83-7EAD-440C-AE9C-BA61911BB1D2}"/>
              </a:ext>
            </a:extLst>
          </p:cNvPr>
          <p:cNvSpPr/>
          <p:nvPr/>
        </p:nvSpPr>
        <p:spPr>
          <a:xfrm>
            <a:off x="2842378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3F508943-A7A2-42B5-84B0-CA948799282A}"/>
              </a:ext>
            </a:extLst>
          </p:cNvPr>
          <p:cNvCxnSpPr/>
          <p:nvPr/>
        </p:nvCxnSpPr>
        <p:spPr>
          <a:xfrm>
            <a:off x="3130410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C7B430BD-0825-4ED6-9C27-92E7003022CA}"/>
              </a:ext>
            </a:extLst>
          </p:cNvPr>
          <p:cNvCxnSpPr/>
          <p:nvPr/>
        </p:nvCxnSpPr>
        <p:spPr>
          <a:xfrm>
            <a:off x="2842378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D5C1286-5B9E-4B23-BAC5-7598E3A493ED}"/>
              </a:ext>
            </a:extLst>
          </p:cNvPr>
          <p:cNvSpPr/>
          <p:nvPr/>
        </p:nvSpPr>
        <p:spPr>
          <a:xfrm>
            <a:off x="4356035" y="188607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6269014-04E4-4726-8E8F-7FE958D310B5}"/>
              </a:ext>
            </a:extLst>
          </p:cNvPr>
          <p:cNvCxnSpPr/>
          <p:nvPr/>
        </p:nvCxnSpPr>
        <p:spPr>
          <a:xfrm>
            <a:off x="4860150" y="1883549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Forme libre 15">
            <a:extLst>
              <a:ext uri="{FF2B5EF4-FFF2-40B4-BE49-F238E27FC236}">
                <a16:creationId xmlns:a16="http://schemas.microsoft.com/office/drawing/2014/main" id="{3258170A-3F00-4CE1-9109-15F651C2C2FC}"/>
              </a:ext>
            </a:extLst>
          </p:cNvPr>
          <p:cNvSpPr/>
          <p:nvPr/>
        </p:nvSpPr>
        <p:spPr>
          <a:xfrm>
            <a:off x="4283968" y="231812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7B1C8CA4-EDF0-45DE-A7E7-DD49B97320CF}"/>
              </a:ext>
            </a:extLst>
          </p:cNvPr>
          <p:cNvCxnSpPr/>
          <p:nvPr/>
        </p:nvCxnSpPr>
        <p:spPr>
          <a:xfrm>
            <a:off x="4572000" y="210210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6A41C51-2B30-41AA-B976-717AB0919A64}"/>
              </a:ext>
            </a:extLst>
          </p:cNvPr>
          <p:cNvCxnSpPr/>
          <p:nvPr/>
        </p:nvCxnSpPr>
        <p:spPr>
          <a:xfrm>
            <a:off x="4283968" y="231812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479406BC-B134-4B34-8DBC-5930291CC0E7}"/>
              </a:ext>
            </a:extLst>
          </p:cNvPr>
          <p:cNvSpPr/>
          <p:nvPr/>
        </p:nvSpPr>
        <p:spPr>
          <a:xfrm>
            <a:off x="3572775" y="3730142"/>
            <a:ext cx="276999" cy="27699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/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2B7179E-29B0-4C3C-B4A3-DA7396DC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50" y="3356992"/>
                <a:ext cx="3914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/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AD6DBA7-2FDB-48CF-9BEC-333C904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415697"/>
                <a:ext cx="4587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/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43E9CEAB-97B0-472A-A1C2-75793CB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945" y="97177"/>
                <a:ext cx="4587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/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C83D1B-712F-4166-97F2-C5664A16A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60" y="3621904"/>
                <a:ext cx="39145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7999C58-028D-4C8A-B256-2F099D420B7B}"/>
              </a:ext>
            </a:extLst>
          </p:cNvPr>
          <p:cNvCxnSpPr/>
          <p:nvPr/>
        </p:nvCxnSpPr>
        <p:spPr>
          <a:xfrm>
            <a:off x="1886684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64C6B44-957A-4849-BF08-3C2F3B508C48}"/>
              </a:ext>
            </a:extLst>
          </p:cNvPr>
          <p:cNvCxnSpPr>
            <a:cxnSpLocks/>
          </p:cNvCxnSpPr>
          <p:nvPr/>
        </p:nvCxnSpPr>
        <p:spPr>
          <a:xfrm>
            <a:off x="1979712" y="107118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8CD96C3-29F5-4889-8B5D-371702811C5C}"/>
              </a:ext>
            </a:extLst>
          </p:cNvPr>
          <p:cNvCxnSpPr>
            <a:cxnSpLocks/>
          </p:cNvCxnSpPr>
          <p:nvPr/>
        </p:nvCxnSpPr>
        <p:spPr>
          <a:xfrm>
            <a:off x="1322945" y="3869155"/>
            <a:ext cx="648072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E3AE3BDD-1D55-4907-BE7D-92AA9BA3E68A}"/>
              </a:ext>
            </a:extLst>
          </p:cNvPr>
          <p:cNvCxnSpPr>
            <a:cxnSpLocks/>
          </p:cNvCxnSpPr>
          <p:nvPr/>
        </p:nvCxnSpPr>
        <p:spPr>
          <a:xfrm>
            <a:off x="1971017" y="3665315"/>
            <a:ext cx="0" cy="215028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5F14455-C89B-4074-8BA5-F8E66F61D22A}"/>
              </a:ext>
            </a:extLst>
          </p:cNvPr>
          <p:cNvCxnSpPr/>
          <p:nvPr/>
        </p:nvCxnSpPr>
        <p:spPr>
          <a:xfrm>
            <a:off x="1893564" y="3675825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66872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Affichage à l'écran (4:3)</PresentationFormat>
  <Paragraphs>109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95</cp:revision>
  <dcterms:created xsi:type="dcterms:W3CDTF">2015-09-06T19:25:23Z</dcterms:created>
  <dcterms:modified xsi:type="dcterms:W3CDTF">2019-03-18T22:20:18Z</dcterms:modified>
</cp:coreProperties>
</file>