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25" r:id="rId3"/>
    <p:sldId id="328" r:id="rId4"/>
    <p:sldId id="285" r:id="rId5"/>
    <p:sldId id="296" r:id="rId6"/>
    <p:sldId id="310" r:id="rId7"/>
    <p:sldId id="327" r:id="rId8"/>
    <p:sldId id="259" r:id="rId9"/>
    <p:sldId id="297" r:id="rId10"/>
    <p:sldId id="311" r:id="rId11"/>
    <p:sldId id="343" r:id="rId12"/>
    <p:sldId id="329" r:id="rId13"/>
    <p:sldId id="269" r:id="rId14"/>
    <p:sldId id="298" r:id="rId15"/>
    <p:sldId id="318" r:id="rId16"/>
    <p:sldId id="344" r:id="rId17"/>
    <p:sldId id="330" r:id="rId18"/>
    <p:sldId id="263" r:id="rId19"/>
    <p:sldId id="299" r:id="rId20"/>
    <p:sldId id="319" r:id="rId21"/>
    <p:sldId id="333" r:id="rId22"/>
    <p:sldId id="264" r:id="rId23"/>
    <p:sldId id="337" r:id="rId24"/>
    <p:sldId id="320" r:id="rId25"/>
    <p:sldId id="336" r:id="rId26"/>
    <p:sldId id="335" r:id="rId27"/>
    <p:sldId id="321" r:id="rId28"/>
    <p:sldId id="334" r:id="rId29"/>
    <p:sldId id="267" r:id="rId30"/>
    <p:sldId id="293" r:id="rId31"/>
    <p:sldId id="316" r:id="rId32"/>
    <p:sldId id="317" r:id="rId33"/>
    <p:sldId id="294" r:id="rId34"/>
    <p:sldId id="331" r:id="rId35"/>
    <p:sldId id="266" r:id="rId36"/>
    <p:sldId id="332" r:id="rId37"/>
    <p:sldId id="345" r:id="rId38"/>
    <p:sldId id="346" r:id="rId39"/>
    <p:sldId id="349" r:id="rId40"/>
    <p:sldId id="350" r:id="rId41"/>
    <p:sldId id="268" r:id="rId42"/>
    <p:sldId id="281" r:id="rId43"/>
    <p:sldId id="314" r:id="rId44"/>
    <p:sldId id="347" r:id="rId45"/>
    <p:sldId id="315" r:id="rId46"/>
    <p:sldId id="313" r:id="rId47"/>
    <p:sldId id="295" r:id="rId48"/>
    <p:sldId id="338" r:id="rId49"/>
    <p:sldId id="270" r:id="rId50"/>
    <p:sldId id="301" r:id="rId51"/>
    <p:sldId id="322" r:id="rId52"/>
    <p:sldId id="323" r:id="rId53"/>
    <p:sldId id="324" r:id="rId54"/>
    <p:sldId id="300" r:id="rId55"/>
    <p:sldId id="272" r:id="rId56"/>
    <p:sldId id="326" r:id="rId57"/>
    <p:sldId id="302" r:id="rId58"/>
    <p:sldId id="276" r:id="rId59"/>
    <p:sldId id="303" r:id="rId60"/>
    <p:sldId id="282" r:id="rId61"/>
    <p:sldId id="305" r:id="rId62"/>
    <p:sldId id="348" r:id="rId63"/>
    <p:sldId id="277" r:id="rId64"/>
    <p:sldId id="340" r:id="rId65"/>
    <p:sldId id="339" r:id="rId66"/>
    <p:sldId id="306" r:id="rId67"/>
    <p:sldId id="307" r:id="rId68"/>
    <p:sldId id="308" r:id="rId69"/>
    <p:sldId id="309" r:id="rId70"/>
    <p:sldId id="304" r:id="rId71"/>
    <p:sldId id="312" r:id="rId72"/>
    <p:sldId id="278" r:id="rId73"/>
    <p:sldId id="341" r:id="rId74"/>
    <p:sldId id="342" r:id="rId75"/>
    <p:sldId id="280" r:id="rId76"/>
    <p:sldId id="273" r:id="rId77"/>
    <p:sldId id="286" r:id="rId78"/>
    <p:sldId id="274" r:id="rId79"/>
    <p:sldId id="283" r:id="rId80"/>
    <p:sldId id="284" r:id="rId81"/>
    <p:sldId id="279" r:id="rId82"/>
    <p:sldId id="275" r:id="rId83"/>
    <p:sldId id="287" r:id="rId84"/>
    <p:sldId id="288" r:id="rId85"/>
    <p:sldId id="290" r:id="rId86"/>
    <p:sldId id="291" r:id="rId87"/>
    <p:sldId id="289" r:id="rId88"/>
    <p:sldId id="292" r:id="rId89"/>
    <p:sldId id="261" r:id="rId9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>
        <p:scale>
          <a:sx n="100" d="100"/>
          <a:sy n="100" d="100"/>
        </p:scale>
        <p:origin x="-96" y="-544"/>
      </p:cViewPr>
      <p:guideLst>
        <p:guide orient="horz" pos="399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11/11/2024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11/11/2024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11/11/2024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11/11/2024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15.png"/><Relationship Id="rId12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5" Type="http://schemas.openxmlformats.org/officeDocument/2006/relationships/image" Target="../media/image1411.png"/><Relationship Id="rId4" Type="http://schemas.openxmlformats.org/officeDocument/2006/relationships/image" Target="../media/image13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1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15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1.png"/><Relationship Id="rId3" Type="http://schemas.openxmlformats.org/officeDocument/2006/relationships/image" Target="../media/image39.png"/><Relationship Id="rId7" Type="http://schemas.openxmlformats.org/officeDocument/2006/relationships/image" Target="../media/image141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1.png"/><Relationship Id="rId5" Type="http://schemas.openxmlformats.org/officeDocument/2006/relationships/image" Target="../media/image11.png"/><Relationship Id="rId4" Type="http://schemas.openxmlformats.org/officeDocument/2006/relationships/image" Target="../media/image10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1.png"/><Relationship Id="rId3" Type="http://schemas.openxmlformats.org/officeDocument/2006/relationships/image" Target="../media/image413.png"/><Relationship Id="rId21" Type="http://schemas.openxmlformats.org/officeDocument/2006/relationships/image" Target="../media/image44.png"/><Relationship Id="rId7" Type="http://schemas.openxmlformats.org/officeDocument/2006/relationships/image" Target="../media/image813.png"/><Relationship Id="rId17" Type="http://schemas.openxmlformats.org/officeDocument/2006/relationships/image" Target="../media/image40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23" Type="http://schemas.openxmlformats.org/officeDocument/2006/relationships/image" Target="../media/image46.png"/><Relationship Id="rId19" Type="http://schemas.openxmlformats.org/officeDocument/2006/relationships/image" Target="../media/image42.png"/><Relationship Id="rId4" Type="http://schemas.openxmlformats.org/officeDocument/2006/relationships/image" Target="../media/image513.png"/><Relationship Id="rId14" Type="http://schemas.openxmlformats.org/officeDocument/2006/relationships/image" Target="../media/image913.png"/><Relationship Id="rId22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2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2.png"/><Relationship Id="rId7" Type="http://schemas.openxmlformats.org/officeDocument/2006/relationships/image" Target="../media/image42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1.png"/><Relationship Id="rId11" Type="http://schemas.openxmlformats.org/officeDocument/2006/relationships/image" Target="../media/image462.png"/><Relationship Id="rId5" Type="http://schemas.openxmlformats.org/officeDocument/2006/relationships/image" Target="../media/image401.png"/><Relationship Id="rId15" Type="http://schemas.openxmlformats.org/officeDocument/2006/relationships/image" Target="../media/image50.png"/><Relationship Id="rId10" Type="http://schemas.openxmlformats.org/officeDocument/2006/relationships/image" Target="../media/image452.png"/><Relationship Id="rId19" Type="http://schemas.openxmlformats.org/officeDocument/2006/relationships/image" Target="../media/image54.png"/><Relationship Id="rId4" Type="http://schemas.openxmlformats.org/officeDocument/2006/relationships/image" Target="../media/image392.png"/><Relationship Id="rId9" Type="http://schemas.openxmlformats.org/officeDocument/2006/relationships/image" Target="../media/image442.png"/><Relationship Id="rId1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6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61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43.png"/><Relationship Id="rId5" Type="http://schemas.openxmlformats.org/officeDocument/2006/relationships/image" Target="../media/image1510.png"/><Relationship Id="rId10" Type="http://schemas.openxmlformats.org/officeDocument/2006/relationships/image" Target="../media/image42.png"/><Relationship Id="rId4" Type="http://schemas.openxmlformats.org/officeDocument/2006/relationships/image" Target="../media/image1410.png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72.png"/><Relationship Id="rId12" Type="http://schemas.openxmlformats.org/officeDocument/2006/relationships/image" Target="../media/image370.png"/><Relationship Id="rId17" Type="http://schemas.openxmlformats.org/officeDocument/2006/relationships/image" Target="../media/image616.png"/><Relationship Id="rId16" Type="http://schemas.openxmlformats.org/officeDocument/2006/relationships/image" Target="../media/image60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15" Type="http://schemas.openxmlformats.org/officeDocument/2006/relationships/image" Target="../media/image59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58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6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1.png"/><Relationship Id="rId5" Type="http://schemas.openxmlformats.org/officeDocument/2006/relationships/image" Target="../media/image67.png"/><Relationship Id="rId10" Type="http://schemas.openxmlformats.org/officeDocument/2006/relationships/image" Target="../media/image70.png"/><Relationship Id="rId4" Type="http://schemas.openxmlformats.org/officeDocument/2006/relationships/image" Target="../media/image66.png"/><Relationship Id="rId9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0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2.png"/><Relationship Id="rId7" Type="http://schemas.openxmlformats.org/officeDocument/2006/relationships/image" Target="../media/image602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581.png"/><Relationship Id="rId4" Type="http://schemas.openxmlformats.org/officeDocument/2006/relationships/image" Target="../media/image5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5.png"/><Relationship Id="rId7" Type="http://schemas.openxmlformats.org/officeDocument/2006/relationships/image" Target="../media/image602.png"/><Relationship Id="rId2" Type="http://schemas.openxmlformats.org/officeDocument/2006/relationships/image" Target="../media/image5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2.png"/><Relationship Id="rId5" Type="http://schemas.openxmlformats.org/officeDocument/2006/relationships/image" Target="../media/image581.png"/><Relationship Id="rId4" Type="http://schemas.openxmlformats.org/officeDocument/2006/relationships/image" Target="../media/image57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1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80.png"/><Relationship Id="rId26" Type="http://schemas.openxmlformats.org/officeDocument/2006/relationships/image" Target="../media/image46.png"/><Relationship Id="rId3" Type="http://schemas.openxmlformats.org/officeDocument/2006/relationships/image" Target="../media/image380.png"/><Relationship Id="rId21" Type="http://schemas.openxmlformats.org/officeDocument/2006/relationships/image" Target="../media/image41.png"/><Relationship Id="rId7" Type="http://schemas.openxmlformats.org/officeDocument/2006/relationships/image" Target="../media/image420.png"/><Relationship Id="rId17" Type="http://schemas.openxmlformats.org/officeDocument/2006/relationships/image" Target="../media/image470.png"/><Relationship Id="rId25" Type="http://schemas.openxmlformats.org/officeDocument/2006/relationships/image" Target="../media/image73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24" Type="http://schemas.openxmlformats.org/officeDocument/2006/relationships/image" Target="../media/image61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23" Type="http://schemas.openxmlformats.org/officeDocument/2006/relationships/image" Target="../media/image43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14" Type="http://schemas.openxmlformats.org/officeDocument/2006/relationships/image" Target="../media/image440.png"/><Relationship Id="rId22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94.png"/><Relationship Id="rId3" Type="http://schemas.openxmlformats.org/officeDocument/2006/relationships/image" Target="../media/image41.png"/><Relationship Id="rId7" Type="http://schemas.openxmlformats.org/officeDocument/2006/relationships/image" Target="../media/image89.png"/><Relationship Id="rId12" Type="http://schemas.openxmlformats.org/officeDocument/2006/relationships/image" Target="../media/image9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2.png"/><Relationship Id="rId5" Type="http://schemas.openxmlformats.org/officeDocument/2006/relationships/image" Target="../media/image87.png"/><Relationship Id="rId10" Type="http://schemas.openxmlformats.org/officeDocument/2006/relationships/image" Target="../media/image91.png"/><Relationship Id="rId4" Type="http://schemas.openxmlformats.org/officeDocument/2006/relationships/image" Target="../media/image86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98.png"/><Relationship Id="rId3" Type="http://schemas.openxmlformats.org/officeDocument/2006/relationships/image" Target="../media/image41.png"/><Relationship Id="rId7" Type="http://schemas.openxmlformats.org/officeDocument/2006/relationships/image" Target="../media/image89.png"/><Relationship Id="rId12" Type="http://schemas.openxmlformats.org/officeDocument/2006/relationships/image" Target="../media/image9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2.png"/><Relationship Id="rId5" Type="http://schemas.openxmlformats.org/officeDocument/2006/relationships/image" Target="../media/image87.png"/><Relationship Id="rId10" Type="http://schemas.openxmlformats.org/officeDocument/2006/relationships/image" Target="../media/image96.png"/><Relationship Id="rId4" Type="http://schemas.openxmlformats.org/officeDocument/2006/relationships/image" Target="../media/image86.png"/><Relationship Id="rId9" Type="http://schemas.openxmlformats.org/officeDocument/2006/relationships/image" Target="../media/image90.png"/><Relationship Id="rId14" Type="http://schemas.openxmlformats.org/officeDocument/2006/relationships/image" Target="../media/image9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80.png"/><Relationship Id="rId26" Type="http://schemas.openxmlformats.org/officeDocument/2006/relationships/image" Target="../media/image46.png"/><Relationship Id="rId3" Type="http://schemas.openxmlformats.org/officeDocument/2006/relationships/image" Target="../media/image380.png"/><Relationship Id="rId21" Type="http://schemas.openxmlformats.org/officeDocument/2006/relationships/image" Target="../media/image41.png"/><Relationship Id="rId7" Type="http://schemas.openxmlformats.org/officeDocument/2006/relationships/image" Target="../media/image420.png"/><Relationship Id="rId17" Type="http://schemas.openxmlformats.org/officeDocument/2006/relationships/image" Target="../media/image470.png"/><Relationship Id="rId25" Type="http://schemas.openxmlformats.org/officeDocument/2006/relationships/image" Target="../media/image73.png"/><Relationship Id="rId2" Type="http://schemas.openxmlformats.org/officeDocument/2006/relationships/image" Target="../media/image351.png"/><Relationship Id="rId16" Type="http://schemas.openxmlformats.org/officeDocument/2006/relationships/image" Target="../media/image460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24" Type="http://schemas.openxmlformats.org/officeDocument/2006/relationships/image" Target="../media/image61.png"/><Relationship Id="rId5" Type="http://schemas.openxmlformats.org/officeDocument/2006/relationships/image" Target="../media/image1510.png"/><Relationship Id="rId15" Type="http://schemas.openxmlformats.org/officeDocument/2006/relationships/image" Target="../media/image450.png"/><Relationship Id="rId23" Type="http://schemas.openxmlformats.org/officeDocument/2006/relationships/image" Target="../media/image43.png"/><Relationship Id="rId19" Type="http://schemas.openxmlformats.org/officeDocument/2006/relationships/image" Target="../media/image490.png"/><Relationship Id="rId4" Type="http://schemas.openxmlformats.org/officeDocument/2006/relationships/image" Target="../media/image390.png"/><Relationship Id="rId14" Type="http://schemas.openxmlformats.org/officeDocument/2006/relationships/image" Target="../media/image440.png"/><Relationship Id="rId22" Type="http://schemas.openxmlformats.org/officeDocument/2006/relationships/image" Target="../media/image42.png"/><Relationship Id="rId27" Type="http://schemas.openxmlformats.org/officeDocument/2006/relationships/image" Target="../media/image10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0.png"/><Relationship Id="rId18" Type="http://schemas.openxmlformats.org/officeDocument/2006/relationships/image" Target="../media/image591.png"/><Relationship Id="rId3" Type="http://schemas.openxmlformats.org/officeDocument/2006/relationships/image" Target="../media/image521.png"/><Relationship Id="rId7" Type="http://schemas.openxmlformats.org/officeDocument/2006/relationships/image" Target="../media/image550.png"/><Relationship Id="rId12" Type="http://schemas.openxmlformats.org/officeDocument/2006/relationships/image" Target="../media/image520.png"/><Relationship Id="rId17" Type="http://schemas.openxmlformats.org/officeDocument/2006/relationships/image" Target="../media/image470.png"/><Relationship Id="rId2" Type="http://schemas.openxmlformats.org/officeDocument/2006/relationships/image" Target="../media/image512.png"/><Relationship Id="rId16" Type="http://schemas.openxmlformats.org/officeDocument/2006/relationships/image" Target="../media/image580.png"/><Relationship Id="rId20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570.png"/><Relationship Id="rId10" Type="http://schemas.openxmlformats.org/officeDocument/2006/relationships/image" Target="../media/image25.png"/><Relationship Id="rId19" Type="http://schemas.openxmlformats.org/officeDocument/2006/relationships/image" Target="../media/image601.png"/><Relationship Id="rId4" Type="http://schemas.openxmlformats.org/officeDocument/2006/relationships/image" Target="../media/image531.png"/><Relationship Id="rId9" Type="http://schemas.openxmlformats.org/officeDocument/2006/relationships/image" Target="../media/image24.png"/><Relationship Id="rId14" Type="http://schemas.openxmlformats.org/officeDocument/2006/relationships/image" Target="../media/image56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13" Type="http://schemas.openxmlformats.org/officeDocument/2006/relationships/image" Target="../media/image641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2" Type="http://schemas.openxmlformats.org/officeDocument/2006/relationships/image" Target="../media/image1510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1" Type="http://schemas.openxmlformats.org/officeDocument/2006/relationships/image" Target="../media/image631.png"/><Relationship Id="rId5" Type="http://schemas.openxmlformats.org/officeDocument/2006/relationships/image" Target="../media/image750.png"/><Relationship Id="rId10" Type="http://schemas.openxmlformats.org/officeDocument/2006/relationships/image" Target="../media/image621.png"/><Relationship Id="rId4" Type="http://schemas.openxmlformats.org/officeDocument/2006/relationships/image" Target="../media/image740.png"/><Relationship Id="rId9" Type="http://schemas.openxmlformats.org/officeDocument/2006/relationships/image" Target="../media/image614.png"/><Relationship Id="rId14" Type="http://schemas.openxmlformats.org/officeDocument/2006/relationships/image" Target="../media/image65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4.png"/><Relationship Id="rId3" Type="http://schemas.openxmlformats.org/officeDocument/2006/relationships/image" Target="../media/image673.png"/><Relationship Id="rId7" Type="http://schemas.openxmlformats.org/officeDocument/2006/relationships/image" Target="../media/image702.png"/><Relationship Id="rId2" Type="http://schemas.openxmlformats.org/officeDocument/2006/relationships/image" Target="../media/image6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2.png"/><Relationship Id="rId5" Type="http://schemas.openxmlformats.org/officeDocument/2006/relationships/image" Target="../media/image680.png"/><Relationship Id="rId10" Type="http://schemas.openxmlformats.org/officeDocument/2006/relationships/image" Target="../media/image803.png"/><Relationship Id="rId4" Type="http://schemas.openxmlformats.org/officeDocument/2006/relationships/image" Target="../media/image720.png"/><Relationship Id="rId9" Type="http://schemas.openxmlformats.org/officeDocument/2006/relationships/image" Target="../media/image79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5.png"/><Relationship Id="rId2" Type="http://schemas.openxmlformats.org/officeDocument/2006/relationships/image" Target="../media/image9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4.png"/><Relationship Id="rId4" Type="http://schemas.openxmlformats.org/officeDocument/2006/relationships/image" Target="../media/image98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5.png"/><Relationship Id="rId2" Type="http://schemas.openxmlformats.org/officeDocument/2006/relationships/image" Target="../media/image8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5.png"/><Relationship Id="rId4" Type="http://schemas.openxmlformats.org/officeDocument/2006/relationships/image" Target="../media/image87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13" Type="http://schemas.openxmlformats.org/officeDocument/2006/relationships/image" Target="../media/image683.png"/><Relationship Id="rId18" Type="http://schemas.openxmlformats.org/officeDocument/2006/relationships/image" Target="../media/image713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2" Type="http://schemas.openxmlformats.org/officeDocument/2006/relationships/image" Target="../media/image1510.png"/><Relationship Id="rId17" Type="http://schemas.openxmlformats.org/officeDocument/2006/relationships/image" Target="../media/image701.png"/><Relationship Id="rId2" Type="http://schemas.openxmlformats.org/officeDocument/2006/relationships/image" Target="../media/image720.png"/><Relationship Id="rId16" Type="http://schemas.openxmlformats.org/officeDocument/2006/relationships/image" Target="../media/image6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2.png"/><Relationship Id="rId11" Type="http://schemas.openxmlformats.org/officeDocument/2006/relationships/image" Target="../media/image631.png"/><Relationship Id="rId5" Type="http://schemas.openxmlformats.org/officeDocument/2006/relationships/image" Target="../media/image750.png"/><Relationship Id="rId15" Type="http://schemas.openxmlformats.org/officeDocument/2006/relationships/image" Target="../media/image682.png"/><Relationship Id="rId10" Type="http://schemas.openxmlformats.org/officeDocument/2006/relationships/image" Target="../media/image621.png"/><Relationship Id="rId19" Type="http://schemas.openxmlformats.org/officeDocument/2006/relationships/image" Target="../media/image792.png"/><Relationship Id="rId4" Type="http://schemas.openxmlformats.org/officeDocument/2006/relationships/image" Target="../media/image662.png"/><Relationship Id="rId9" Type="http://schemas.openxmlformats.org/officeDocument/2006/relationships/image" Target="../media/image614.png"/><Relationship Id="rId14" Type="http://schemas.openxmlformats.org/officeDocument/2006/relationships/image" Target="../media/image65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3.png"/><Relationship Id="rId7" Type="http://schemas.openxmlformats.org/officeDocument/2006/relationships/image" Target="../media/image7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11.png"/><Relationship Id="rId18" Type="http://schemas.openxmlformats.org/officeDocument/2006/relationships/image" Target="../media/image833.png"/><Relationship Id="rId3" Type="http://schemas.openxmlformats.org/officeDocument/2006/relationships/image" Target="../media/image671.png"/><Relationship Id="rId7" Type="http://schemas.openxmlformats.org/officeDocument/2006/relationships/image" Target="../media/image700.png"/><Relationship Id="rId12" Type="http://schemas.openxmlformats.org/officeDocument/2006/relationships/image" Target="../media/image370.png"/><Relationship Id="rId17" Type="http://schemas.openxmlformats.org/officeDocument/2006/relationships/image" Target="../media/image823.png"/><Relationship Id="rId2" Type="http://schemas.openxmlformats.org/officeDocument/2006/relationships/image" Target="../media/image661.png"/><Relationship Id="rId16" Type="http://schemas.openxmlformats.org/officeDocument/2006/relationships/image" Target="../media/image8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5" Type="http://schemas.openxmlformats.org/officeDocument/2006/relationships/image" Target="../media/image802.png"/><Relationship Id="rId10" Type="http://schemas.openxmlformats.org/officeDocument/2006/relationships/image" Target="../media/image25.png"/><Relationship Id="rId4" Type="http://schemas.openxmlformats.org/officeDocument/2006/relationships/image" Target="../media/image681.png"/><Relationship Id="rId9" Type="http://schemas.openxmlformats.org/officeDocument/2006/relationships/image" Target="../media/image24.png"/><Relationship Id="rId14" Type="http://schemas.openxmlformats.org/officeDocument/2006/relationships/image" Target="../media/image79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7.png"/><Relationship Id="rId3" Type="http://schemas.openxmlformats.org/officeDocument/2006/relationships/image" Target="../media/image864.png"/><Relationship Id="rId7" Type="http://schemas.openxmlformats.org/officeDocument/2006/relationships/image" Target="../media/image904.png"/><Relationship Id="rId2" Type="http://schemas.openxmlformats.org/officeDocument/2006/relationships/image" Target="../media/image8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4.png"/><Relationship Id="rId5" Type="http://schemas.openxmlformats.org/officeDocument/2006/relationships/image" Target="../media/image884.png"/><Relationship Id="rId4" Type="http://schemas.openxmlformats.org/officeDocument/2006/relationships/image" Target="../media/image87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4.png"/><Relationship Id="rId7" Type="http://schemas.openxmlformats.org/officeDocument/2006/relationships/image" Target="../media/image904.png"/><Relationship Id="rId2" Type="http://schemas.openxmlformats.org/officeDocument/2006/relationships/image" Target="../media/image8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3.png"/><Relationship Id="rId5" Type="http://schemas.openxmlformats.org/officeDocument/2006/relationships/image" Target="../media/image884.png"/><Relationship Id="rId4" Type="http://schemas.openxmlformats.org/officeDocument/2006/relationships/image" Target="../media/image92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4.png"/><Relationship Id="rId7" Type="http://schemas.openxmlformats.org/officeDocument/2006/relationships/image" Target="../media/image904.png"/><Relationship Id="rId2" Type="http://schemas.openxmlformats.org/officeDocument/2006/relationships/image" Target="../media/image8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4.png"/><Relationship Id="rId5" Type="http://schemas.openxmlformats.org/officeDocument/2006/relationships/image" Target="../media/image884.png"/><Relationship Id="rId4" Type="http://schemas.openxmlformats.org/officeDocument/2006/relationships/image" Target="../media/image92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3.png"/><Relationship Id="rId3" Type="http://schemas.openxmlformats.org/officeDocument/2006/relationships/image" Target="../media/image853.png"/><Relationship Id="rId7" Type="http://schemas.openxmlformats.org/officeDocument/2006/relationships/image" Target="../media/image893.png"/><Relationship Id="rId2" Type="http://schemas.openxmlformats.org/officeDocument/2006/relationships/image" Target="../media/image8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3.png"/><Relationship Id="rId5" Type="http://schemas.openxmlformats.org/officeDocument/2006/relationships/image" Target="../media/image873.png"/><Relationship Id="rId4" Type="http://schemas.openxmlformats.org/officeDocument/2006/relationships/image" Target="../media/image863.png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0.png"/><Relationship Id="rId2" Type="http://schemas.openxmlformats.org/officeDocument/2006/relationships/image" Target="../media/image19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0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2" Type="http://schemas.openxmlformats.org/officeDocument/2006/relationships/image" Target="../media/image212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4.png"/><Relationship Id="rId5" Type="http://schemas.openxmlformats.org/officeDocument/2006/relationships/image" Target="../media/image964.png"/><Relationship Id="rId15" Type="http://schemas.openxmlformats.org/officeDocument/2006/relationships/image" Target="../media/image24.png"/><Relationship Id="rId4" Type="http://schemas.openxmlformats.org/officeDocument/2006/relationships/image" Target="../media/image954.png"/><Relationship Id="rId14" Type="http://schemas.openxmlformats.org/officeDocument/2006/relationships/image" Target="../media/image6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2.png"/><Relationship Id="rId2" Type="http://schemas.openxmlformats.org/officeDocument/2006/relationships/image" Target="../media/image9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2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822.png"/><Relationship Id="rId21" Type="http://schemas.openxmlformats.org/officeDocument/2006/relationships/image" Target="../media/image842.png"/><Relationship Id="rId12" Type="http://schemas.openxmlformats.org/officeDocument/2006/relationships/image" Target="../media/image612.png"/><Relationship Id="rId17" Type="http://schemas.openxmlformats.org/officeDocument/2006/relationships/image" Target="../media/image814.png"/><Relationship Id="rId16" Type="http://schemas.openxmlformats.org/officeDocument/2006/relationships/image" Target="../media/image801.png"/><Relationship Id="rId20" Type="http://schemas.openxmlformats.org/officeDocument/2006/relationships/image" Target="../media/image8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24" Type="http://schemas.openxmlformats.org/officeDocument/2006/relationships/image" Target="../media/image862.png"/><Relationship Id="rId15" Type="http://schemas.openxmlformats.org/officeDocument/2006/relationships/image" Target="../media/image630.png"/><Relationship Id="rId23" Type="http://schemas.openxmlformats.org/officeDocument/2006/relationships/image" Target="../media/image852.png"/><Relationship Id="rId10" Type="http://schemas.openxmlformats.org/officeDocument/2006/relationships/image" Target="../media/image600.png"/><Relationship Id="rId19" Type="http://schemas.openxmlformats.org/officeDocument/2006/relationships/image" Target="../media/image1510.png"/><Relationship Id="rId9" Type="http://schemas.openxmlformats.org/officeDocument/2006/relationships/image" Target="../media/image25.png"/><Relationship Id="rId14" Type="http://schemas.openxmlformats.org/officeDocument/2006/relationships/image" Target="../media/image360.png"/><Relationship Id="rId22" Type="http://schemas.openxmlformats.org/officeDocument/2006/relationships/image" Target="../media/image47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3.png"/><Relationship Id="rId7" Type="http://schemas.openxmlformats.org/officeDocument/2006/relationships/image" Target="../media/image993.png"/><Relationship Id="rId2" Type="http://schemas.openxmlformats.org/officeDocument/2006/relationships/image" Target="../media/image9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3.png"/><Relationship Id="rId5" Type="http://schemas.openxmlformats.org/officeDocument/2006/relationships/image" Target="../media/image973.png"/><Relationship Id="rId4" Type="http://schemas.openxmlformats.org/officeDocument/2006/relationships/image" Target="../media/image96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510.png"/><Relationship Id="rId26" Type="http://schemas.openxmlformats.org/officeDocument/2006/relationships/image" Target="../media/image102.png"/><Relationship Id="rId21" Type="http://schemas.openxmlformats.org/officeDocument/2006/relationships/image" Target="../media/image470.png"/><Relationship Id="rId17" Type="http://schemas.openxmlformats.org/officeDocument/2006/relationships/image" Target="../media/image892.png"/><Relationship Id="rId25" Type="http://schemas.openxmlformats.org/officeDocument/2006/relationships/image" Target="../media/image101.png"/><Relationship Id="rId16" Type="http://schemas.openxmlformats.org/officeDocument/2006/relationships/image" Target="../media/image882.png"/><Relationship Id="rId20" Type="http://schemas.openxmlformats.org/officeDocument/2006/relationships/image" Target="../media/image914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003.png"/><Relationship Id="rId15" Type="http://schemas.openxmlformats.org/officeDocument/2006/relationships/image" Target="../media/image872.png"/><Relationship Id="rId23" Type="http://schemas.openxmlformats.org/officeDocument/2006/relationships/image" Target="../media/image931.png"/><Relationship Id="rId28" Type="http://schemas.openxmlformats.org/officeDocument/2006/relationships/image" Target="../media/image104.png"/><Relationship Id="rId19" Type="http://schemas.openxmlformats.org/officeDocument/2006/relationships/image" Target="../media/image902.png"/><Relationship Id="rId22" Type="http://schemas.openxmlformats.org/officeDocument/2006/relationships/image" Target="../media/image921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14.png"/><Relationship Id="rId2" Type="http://schemas.openxmlformats.org/officeDocument/2006/relationships/image" Target="../media/image10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13.png"/><Relationship Id="rId5" Type="http://schemas.openxmlformats.org/officeDocument/2006/relationships/image" Target="../media/image103.png"/><Relationship Id="rId10" Type="http://schemas.openxmlformats.org/officeDocument/2006/relationships/image" Target="../media/image112.png"/><Relationship Id="rId4" Type="http://schemas.openxmlformats.org/officeDocument/2006/relationships/image" Target="../media/image102.png"/><Relationship Id="rId9" Type="http://schemas.openxmlformats.org/officeDocument/2006/relationships/image" Target="../media/image111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952.png"/><Relationship Id="rId7" Type="http://schemas.openxmlformats.org/officeDocument/2006/relationships/image" Target="../media/image982.png"/><Relationship Id="rId12" Type="http://schemas.openxmlformats.org/officeDocument/2006/relationships/image" Target="../media/image24.png"/><Relationship Id="rId17" Type="http://schemas.openxmlformats.org/officeDocument/2006/relationships/image" Target="../media/image1014.png"/><Relationship Id="rId2" Type="http://schemas.openxmlformats.org/officeDocument/2006/relationships/image" Target="../media/image942.png"/><Relationship Id="rId16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2.png"/><Relationship Id="rId11" Type="http://schemas.openxmlformats.org/officeDocument/2006/relationships/image" Target="../media/image660.png"/><Relationship Id="rId5" Type="http://schemas.openxmlformats.org/officeDocument/2006/relationships/image" Target="../media/image1510.png"/><Relationship Id="rId15" Type="http://schemas.openxmlformats.org/officeDocument/2006/relationships/image" Target="../media/image470.png"/><Relationship Id="rId10" Type="http://schemas.openxmlformats.org/officeDocument/2006/relationships/image" Target="../media/image992.png"/><Relationship Id="rId4" Type="http://schemas.openxmlformats.org/officeDocument/2006/relationships/image" Target="../media/image96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6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0.png"/><Relationship Id="rId3" Type="http://schemas.openxmlformats.org/officeDocument/2006/relationships/image" Target="../media/image1054.png"/><Relationship Id="rId21" Type="http://schemas.openxmlformats.org/officeDocument/2006/relationships/image" Target="../media/image1113.png"/><Relationship Id="rId7" Type="http://schemas.openxmlformats.org/officeDocument/2006/relationships/image" Target="../media/image1092.png"/><Relationship Id="rId17" Type="http://schemas.openxmlformats.org/officeDocument/2006/relationships/image" Target="../media/image120.png"/><Relationship Id="rId2" Type="http://schemas.openxmlformats.org/officeDocument/2006/relationships/image" Target="../media/image1045.png"/><Relationship Id="rId16" Type="http://schemas.openxmlformats.org/officeDocument/2006/relationships/image" Target="../media/image119.png"/><Relationship Id="rId20" Type="http://schemas.openxmlformats.org/officeDocument/2006/relationships/image" Target="../media/image1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3.png"/><Relationship Id="rId24" Type="http://schemas.openxmlformats.org/officeDocument/2006/relationships/image" Target="../media/image1123.png"/><Relationship Id="rId5" Type="http://schemas.openxmlformats.org/officeDocument/2006/relationships/image" Target="../media/image1073.png"/><Relationship Id="rId15" Type="http://schemas.openxmlformats.org/officeDocument/2006/relationships/image" Target="../media/image118.png"/><Relationship Id="rId23" Type="http://schemas.openxmlformats.org/officeDocument/2006/relationships/image" Target="../media/image46.png"/><Relationship Id="rId19" Type="http://schemas.openxmlformats.org/officeDocument/2006/relationships/image" Target="../media/image42.png"/><Relationship Id="rId4" Type="http://schemas.openxmlformats.org/officeDocument/2006/relationships/image" Target="../media/image1063.png"/><Relationship Id="rId22" Type="http://schemas.openxmlformats.org/officeDocument/2006/relationships/image" Target="../media/image4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60.png"/><Relationship Id="rId10" Type="http://schemas.openxmlformats.org/officeDocument/2006/relationships/image" Target="../media/image992.png"/><Relationship Id="rId9" Type="http://schemas.openxmlformats.org/officeDocument/2006/relationships/image" Target="../media/image25.png"/><Relationship Id="rId14" Type="http://schemas.openxmlformats.org/officeDocument/2006/relationships/image" Target="../media/image67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3.png"/><Relationship Id="rId2" Type="http://schemas.openxmlformats.org/officeDocument/2006/relationships/image" Target="../media/image10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2.png"/><Relationship Id="rId3" Type="http://schemas.openxmlformats.org/officeDocument/2006/relationships/image" Target="../media/image1082.png"/><Relationship Id="rId7" Type="http://schemas.openxmlformats.org/officeDocument/2006/relationships/image" Target="../media/image1122.png"/><Relationship Id="rId2" Type="http://schemas.openxmlformats.org/officeDocument/2006/relationships/image" Target="../media/image10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2.png"/><Relationship Id="rId5" Type="http://schemas.openxmlformats.org/officeDocument/2006/relationships/image" Target="../media/image1101.png"/><Relationship Id="rId4" Type="http://schemas.openxmlformats.org/officeDocument/2006/relationships/image" Target="../media/image109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3.png"/><Relationship Id="rId2" Type="http://schemas.openxmlformats.org/officeDocument/2006/relationships/image" Target="../media/image10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2.png"/><Relationship Id="rId2" Type="http://schemas.openxmlformats.org/officeDocument/2006/relationships/image" Target="../media/image11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8" Type="http://schemas.openxmlformats.org/officeDocument/2006/relationships/image" Target="../media/image1052.png"/><Relationship Id="rId26" Type="http://schemas.openxmlformats.org/officeDocument/2006/relationships/image" Target="../media/image1121.png"/><Relationship Id="rId3" Type="http://schemas.openxmlformats.org/officeDocument/2006/relationships/image" Target="../media/image42.png"/><Relationship Id="rId21" Type="http://schemas.openxmlformats.org/officeDocument/2006/relationships/image" Target="../media/image1071.png"/><Relationship Id="rId7" Type="http://schemas.openxmlformats.org/officeDocument/2006/relationships/image" Target="../media/image41.png"/><Relationship Id="rId17" Type="http://schemas.openxmlformats.org/officeDocument/2006/relationships/image" Target="../media/image1042.png"/><Relationship Id="rId25" Type="http://schemas.openxmlformats.org/officeDocument/2006/relationships/image" Target="../media/image1111.png"/><Relationship Id="rId2" Type="http://schemas.openxmlformats.org/officeDocument/2006/relationships/image" Target="../media/image40.png"/><Relationship Id="rId16" Type="http://schemas.openxmlformats.org/officeDocument/2006/relationships/image" Target="../media/image1032.png"/><Relationship Id="rId20" Type="http://schemas.openxmlformats.org/officeDocument/2006/relationships/image" Target="../media/image10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24" Type="http://schemas.openxmlformats.org/officeDocument/2006/relationships/image" Target="../media/image1100.png"/><Relationship Id="rId5" Type="http://schemas.openxmlformats.org/officeDocument/2006/relationships/image" Target="../media/image1113.png"/><Relationship Id="rId23" Type="http://schemas.openxmlformats.org/officeDocument/2006/relationships/image" Target="../media/image1090.png"/><Relationship Id="rId19" Type="http://schemas.openxmlformats.org/officeDocument/2006/relationships/image" Target="../media/image1510.png"/><Relationship Id="rId4" Type="http://schemas.openxmlformats.org/officeDocument/2006/relationships/image" Target="../media/image116.png"/><Relationship Id="rId9" Type="http://schemas.openxmlformats.org/officeDocument/2006/relationships/image" Target="../media/image1123.png"/><Relationship Id="rId22" Type="http://schemas.openxmlformats.org/officeDocument/2006/relationships/image" Target="../media/image1081.png"/><Relationship Id="rId27" Type="http://schemas.openxmlformats.org/officeDocument/2006/relationships/image" Target="../media/image1131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3.png"/><Relationship Id="rId7" Type="http://schemas.openxmlformats.org/officeDocument/2006/relationships/image" Target="../media/image126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28.png"/><Relationship Id="rId5" Type="http://schemas.openxmlformats.org/officeDocument/2006/relationships/image" Target="../media/image40.png"/><Relationship Id="rId10" Type="http://schemas.openxmlformats.org/officeDocument/2006/relationships/image" Target="../media/image46.png"/><Relationship Id="rId4" Type="http://schemas.openxmlformats.org/officeDocument/2006/relationships/image" Target="../media/image124.png"/><Relationship Id="rId9" Type="http://schemas.openxmlformats.org/officeDocument/2006/relationships/image" Target="../media/image41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137.png"/><Relationship Id="rId3" Type="http://schemas.openxmlformats.org/officeDocument/2006/relationships/image" Target="../media/image129.png"/><Relationship Id="rId7" Type="http://schemas.openxmlformats.org/officeDocument/2006/relationships/image" Target="../media/image41.png"/><Relationship Id="rId12" Type="http://schemas.openxmlformats.org/officeDocument/2006/relationships/image" Target="../media/image136.png"/><Relationship Id="rId2" Type="http://schemas.openxmlformats.org/officeDocument/2006/relationships/image" Target="../media/image40.png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5.png"/><Relationship Id="rId5" Type="http://schemas.openxmlformats.org/officeDocument/2006/relationships/image" Target="../media/image131.png"/><Relationship Id="rId15" Type="http://schemas.openxmlformats.org/officeDocument/2006/relationships/image" Target="../media/image139.png"/><Relationship Id="rId10" Type="http://schemas.openxmlformats.org/officeDocument/2006/relationships/image" Target="../media/image134.png"/><Relationship Id="rId4" Type="http://schemas.openxmlformats.org/officeDocument/2006/relationships/image" Target="../media/image130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0.png"/><Relationship Id="rId3" Type="http://schemas.openxmlformats.org/officeDocument/2006/relationships/image" Target="../media/image1151.png"/><Relationship Id="rId7" Type="http://schemas.openxmlformats.org/officeDocument/2006/relationships/image" Target="../media/image1190.png"/><Relationship Id="rId12" Type="http://schemas.openxmlformats.org/officeDocument/2006/relationships/image" Target="../media/image430.png"/><Relationship Id="rId2" Type="http://schemas.openxmlformats.org/officeDocument/2006/relationships/image" Target="../media/image1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1.png"/><Relationship Id="rId11" Type="http://schemas.openxmlformats.org/officeDocument/2006/relationships/image" Target="../media/image790.png"/><Relationship Id="rId5" Type="http://schemas.openxmlformats.org/officeDocument/2006/relationships/image" Target="../media/image1510.png"/><Relationship Id="rId10" Type="http://schemas.openxmlformats.org/officeDocument/2006/relationships/image" Target="../media/image1201.png"/><Relationship Id="rId4" Type="http://schemas.openxmlformats.org/officeDocument/2006/relationships/image" Target="../media/image1161.png"/><Relationship Id="rId9" Type="http://schemas.openxmlformats.org/officeDocument/2006/relationships/image" Target="../media/image25.png"/></Relationships>
</file>

<file path=ppt/slides/_rels/slide7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0.png"/><Relationship Id="rId49" Type="http://schemas.openxmlformats.org/officeDocument/2006/relationships/image" Target="../media/image260.png"/></Relationships>
</file>

<file path=ppt/slides/_rels/slide7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0.png"/><Relationship Id="rId49" Type="http://schemas.openxmlformats.org/officeDocument/2006/relationships/image" Target="../media/image260.png"/></Relationships>
</file>

<file path=ppt/slides/_rels/slide7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230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220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0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211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0.png"/><Relationship Id="rId8" Type="http://schemas.openxmlformats.org/officeDocument/2006/relationships/image" Target="../media/image980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3" Type="http://schemas.openxmlformats.org/officeDocument/2006/relationships/image" Target="../media/image171.png"/><Relationship Id="rId18" Type="http://schemas.openxmlformats.org/officeDocument/2006/relationships/image" Target="../media/image851.png"/><Relationship Id="rId26" Type="http://schemas.openxmlformats.org/officeDocument/2006/relationships/image" Target="../media/image930.png"/><Relationship Id="rId3" Type="http://schemas.openxmlformats.org/officeDocument/2006/relationships/image" Target="../media/image117.png"/><Relationship Id="rId21" Type="http://schemas.openxmlformats.org/officeDocument/2006/relationships/image" Target="../media/image881.png"/><Relationship Id="rId7" Type="http://schemas.openxmlformats.org/officeDocument/2006/relationships/image" Target="../media/image1180.png"/><Relationship Id="rId12" Type="http://schemas.openxmlformats.org/officeDocument/2006/relationships/image" Target="../media/image161.png"/><Relationship Id="rId17" Type="http://schemas.openxmlformats.org/officeDocument/2006/relationships/image" Target="../media/image841.png"/><Relationship Id="rId25" Type="http://schemas.openxmlformats.org/officeDocument/2006/relationships/image" Target="../media/image920.png"/><Relationship Id="rId2" Type="http://schemas.openxmlformats.org/officeDocument/2006/relationships/image" Target="../media/image611.png"/><Relationship Id="rId16" Type="http://schemas.openxmlformats.org/officeDocument/2006/relationships/image" Target="../media/image831.png"/><Relationship Id="rId20" Type="http://schemas.openxmlformats.org/officeDocument/2006/relationships/image" Target="../media/image8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11" Type="http://schemas.openxmlformats.org/officeDocument/2006/relationships/image" Target="../media/image151.png"/><Relationship Id="rId24" Type="http://schemas.openxmlformats.org/officeDocument/2006/relationships/image" Target="../media/image912.png"/><Relationship Id="rId5" Type="http://schemas.openxmlformats.org/officeDocument/2006/relationships/image" Target="../media/image911.png"/><Relationship Id="rId15" Type="http://schemas.openxmlformats.org/officeDocument/2006/relationships/image" Target="../media/image821.png"/><Relationship Id="rId23" Type="http://schemas.openxmlformats.org/officeDocument/2006/relationships/image" Target="../media/image901.png"/><Relationship Id="rId28" Type="http://schemas.openxmlformats.org/officeDocument/2006/relationships/image" Target="../media/image951.png"/><Relationship Id="rId10" Type="http://schemas.openxmlformats.org/officeDocument/2006/relationships/image" Target="../media/image1412.png"/><Relationship Id="rId19" Type="http://schemas.openxmlformats.org/officeDocument/2006/relationships/image" Target="../media/image861.png"/><Relationship Id="rId4" Type="http://schemas.openxmlformats.org/officeDocument/2006/relationships/image" Target="../media/image811.png"/><Relationship Id="rId9" Type="http://schemas.openxmlformats.org/officeDocument/2006/relationships/image" Target="../media/image1312.png"/><Relationship Id="rId14" Type="http://schemas.openxmlformats.org/officeDocument/2006/relationships/image" Target="../media/image181.png"/><Relationship Id="rId22" Type="http://schemas.openxmlformats.org/officeDocument/2006/relationships/image" Target="../media/image891.png"/><Relationship Id="rId27" Type="http://schemas.openxmlformats.org/officeDocument/2006/relationships/image" Target="../media/image94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1.png"/><Relationship Id="rId3" Type="http://schemas.openxmlformats.org/officeDocument/2006/relationships/image" Target="../media/image971.png"/><Relationship Id="rId7" Type="http://schemas.openxmlformats.org/officeDocument/2006/relationships/image" Target="../media/image1012.png"/><Relationship Id="rId2" Type="http://schemas.openxmlformats.org/officeDocument/2006/relationships/image" Target="../media/image9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image" Target="../media/image1051.png"/><Relationship Id="rId5" Type="http://schemas.openxmlformats.org/officeDocument/2006/relationships/image" Target="../media/image991.png"/><Relationship Id="rId10" Type="http://schemas.openxmlformats.org/officeDocument/2006/relationships/image" Target="../media/image1041.png"/><Relationship Id="rId4" Type="http://schemas.openxmlformats.org/officeDocument/2006/relationships/image" Target="../media/image981.png"/><Relationship Id="rId9" Type="http://schemas.openxmlformats.org/officeDocument/2006/relationships/image" Target="../media/image1031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250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0.png"/><Relationship Id="rId2" Type="http://schemas.openxmlformats.org/officeDocument/2006/relationships/image" Target="../media/image19.png"/><Relationship Id="rId16" Type="http://schemas.openxmlformats.org/officeDocument/2006/relationships/image" Target="../media/image1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0.png"/><Relationship Id="rId5" Type="http://schemas.openxmlformats.org/officeDocument/2006/relationships/image" Target="../media/image291.png"/><Relationship Id="rId15" Type="http://schemas.openxmlformats.org/officeDocument/2006/relationships/image" Target="../media/image1260.png"/><Relationship Id="rId10" Type="http://schemas.openxmlformats.org/officeDocument/2006/relationships/image" Target="../media/image350.png"/><Relationship Id="rId4" Type="http://schemas.openxmlformats.org/officeDocument/2006/relationships/image" Target="../media/image21.png"/><Relationship Id="rId9" Type="http://schemas.openxmlformats.org/officeDocument/2006/relationships/image" Target="../media/image812.png"/><Relationship Id="rId14" Type="http://schemas.openxmlformats.org/officeDocument/2006/relationships/image" Target="../media/image43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0.png"/><Relationship Id="rId3" Type="http://schemas.openxmlformats.org/officeDocument/2006/relationships/image" Target="../media/image1290.png"/><Relationship Id="rId7" Type="http://schemas.openxmlformats.org/officeDocument/2006/relationships/image" Target="../media/image1350.png"/><Relationship Id="rId2" Type="http://schemas.openxmlformats.org/officeDocument/2006/relationships/image" Target="../media/image1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0.png"/><Relationship Id="rId5" Type="http://schemas.openxmlformats.org/officeDocument/2006/relationships/image" Target="../media/image1330.png"/><Relationship Id="rId10" Type="http://schemas.openxmlformats.org/officeDocument/2006/relationships/image" Target="../media/image1380.png"/><Relationship Id="rId4" Type="http://schemas.openxmlformats.org/officeDocument/2006/relationships/image" Target="../media/image1320.png"/><Relationship Id="rId9" Type="http://schemas.openxmlformats.org/officeDocument/2006/relationships/image" Target="../media/image1370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0.png"/><Relationship Id="rId3" Type="http://schemas.openxmlformats.org/officeDocument/2006/relationships/image" Target="../media/image1290.png"/><Relationship Id="rId7" Type="http://schemas.openxmlformats.org/officeDocument/2006/relationships/image" Target="../media/image1350.png"/><Relationship Id="rId2" Type="http://schemas.openxmlformats.org/officeDocument/2006/relationships/image" Target="../media/image1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0.png"/><Relationship Id="rId5" Type="http://schemas.openxmlformats.org/officeDocument/2006/relationships/image" Target="../media/image1330.png"/><Relationship Id="rId10" Type="http://schemas.openxmlformats.org/officeDocument/2006/relationships/image" Target="../media/image142.png"/><Relationship Id="rId4" Type="http://schemas.openxmlformats.org/officeDocument/2006/relationships/image" Target="../media/image1320.png"/><Relationship Id="rId9" Type="http://schemas.openxmlformats.org/officeDocument/2006/relationships/image" Target="../media/image1370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91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5" Type="http://schemas.openxmlformats.org/officeDocument/2006/relationships/image" Target="../media/image11.png"/><Relationship Id="rId10" Type="http://schemas.openxmlformats.org/officeDocument/2006/relationships/image" Target="../media/image24.png"/><Relationship Id="rId9" Type="http://schemas.openxmlformats.org/officeDocument/2006/relationships/image" Target="NULL"/><Relationship Id="rId14" Type="http://schemas.openxmlformats.org/officeDocument/2006/relationships/image" Target="../media/image10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8EEFBDB-055B-3C03-A6C1-F5E6AE16F61E}"/>
              </a:ext>
            </a:extLst>
          </p:cNvPr>
          <p:cNvGrpSpPr/>
          <p:nvPr/>
        </p:nvGrpSpPr>
        <p:grpSpPr>
          <a:xfrm>
            <a:off x="4062530" y="372125"/>
            <a:ext cx="3608264" cy="2781692"/>
            <a:chOff x="4062530" y="372125"/>
            <a:chExt cx="3608264" cy="2781692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37595D64-420B-49EF-A8B3-0D73D0B2588A}"/>
                </a:ext>
              </a:extLst>
            </p:cNvPr>
            <p:cNvGrpSpPr/>
            <p:nvPr/>
          </p:nvGrpSpPr>
          <p:grpSpPr>
            <a:xfrm rot="5400000">
              <a:off x="3950371" y="643017"/>
              <a:ext cx="2622959" cy="2398642"/>
              <a:chOff x="3950371" y="643017"/>
              <a:chExt cx="2622959" cy="2398642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90741D24-69C2-4C02-895E-A3E56B3DB0F2}"/>
                  </a:ext>
                </a:extLst>
              </p:cNvPr>
              <p:cNvSpPr/>
              <p:nvPr/>
            </p:nvSpPr>
            <p:spPr>
              <a:xfrm>
                <a:off x="4174688" y="643017"/>
                <a:ext cx="2398642" cy="2398642"/>
              </a:xfrm>
              <a:prstGeom prst="arc">
                <a:avLst>
                  <a:gd name="adj1" fmla="val 11122892"/>
                  <a:gd name="adj2" fmla="val 13838638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F952DCB8-0E53-40A3-8B1A-35AAD0216BE8}"/>
                  </a:ext>
                </a:extLst>
              </p:cNvPr>
              <p:cNvGrpSpPr/>
              <p:nvPr/>
            </p:nvGrpSpPr>
            <p:grpSpPr>
              <a:xfrm>
                <a:off x="3950371" y="1973224"/>
                <a:ext cx="432048" cy="288031"/>
                <a:chOff x="2286259" y="3513708"/>
                <a:chExt cx="432048" cy="288031"/>
              </a:xfrm>
            </p:grpSpPr>
            <p:sp>
              <p:nvSpPr>
                <p:cNvPr id="10" name="Forme libre : forme 9">
                  <a:extLst>
                    <a:ext uri="{FF2B5EF4-FFF2-40B4-BE49-F238E27FC236}">
                      <a16:creationId xmlns:a16="http://schemas.microsoft.com/office/drawing/2014/main" id="{4148344D-4A4A-49EA-BEE8-AEC74F8A6112}"/>
                    </a:ext>
                  </a:extLst>
                </p:cNvPr>
                <p:cNvSpPr/>
                <p:nvPr/>
              </p:nvSpPr>
              <p:spPr>
                <a:xfrm>
                  <a:off x="2302852" y="36558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DE893F43-E7C4-4FD0-AA61-E2AA233339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2283" y="35137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BADF0A49-76D4-4E79-B780-66C8E25D26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6259" y="36596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19D6B60B-0723-4835-8E20-C01D46337C27}"/>
                  </a:ext>
                </a:extLst>
              </p:cNvPr>
              <p:cNvSpPr/>
              <p:nvPr/>
            </p:nvSpPr>
            <p:spPr>
              <a:xfrm rot="16200000">
                <a:off x="4466309" y="78069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rgbClr val="00B050"/>
                    </a:solidFill>
                  </a:rPr>
                  <a:t>1</a:t>
                </a:r>
                <a:endParaRPr lang="fr-FR" sz="20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21B4AD1-9A35-4641-9105-E90B94BC25BE}"/>
                  </a:ext>
                </a:extLst>
              </p:cNvPr>
              <p:cNvSpPr/>
              <p:nvPr/>
            </p:nvSpPr>
            <p:spPr>
              <a:xfrm rot="16200000">
                <a:off x="4022396" y="168522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0</a:t>
                </a:r>
                <a:endParaRPr lang="fr-FR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Éclair 12">
              <a:extLst>
                <a:ext uri="{FF2B5EF4-FFF2-40B4-BE49-F238E27FC236}">
                  <a16:creationId xmlns:a16="http://schemas.microsoft.com/office/drawing/2014/main" id="{D4396AB5-2D3C-4FF3-B1EC-75F0D50FFE6D}"/>
                </a:ext>
              </a:extLst>
            </p:cNvPr>
            <p:cNvSpPr/>
            <p:nvPr/>
          </p:nvSpPr>
          <p:spPr>
            <a:xfrm rot="17370897">
              <a:off x="5591730" y="1305377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Éclair 13">
              <a:extLst>
                <a:ext uri="{FF2B5EF4-FFF2-40B4-BE49-F238E27FC236}">
                  <a16:creationId xmlns:a16="http://schemas.microsoft.com/office/drawing/2014/main" id="{2A1DF25F-30CB-4EDA-A5FE-F17F7A57071F}"/>
                </a:ext>
              </a:extLst>
            </p:cNvPr>
            <p:cNvSpPr/>
            <p:nvPr/>
          </p:nvSpPr>
          <p:spPr>
            <a:xfrm rot="4229103" flipH="1">
              <a:off x="6448224" y="1254772"/>
              <a:ext cx="432048" cy="432048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0DE2CAE-70F6-4F13-91EA-76A7BB61B524}"/>
                </a:ext>
              </a:extLst>
            </p:cNvPr>
            <p:cNvSpPr txBox="1"/>
            <p:nvPr/>
          </p:nvSpPr>
          <p:spPr>
            <a:xfrm>
              <a:off x="4876442" y="1418946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Moteur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673CA6C-94B4-4241-8C88-DC8ED1FD9A71}"/>
                </a:ext>
              </a:extLst>
            </p:cNvPr>
            <p:cNvSpPr txBox="1"/>
            <p:nvPr/>
          </p:nvSpPr>
          <p:spPr>
            <a:xfrm>
              <a:off x="6879121" y="1438972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17" name="Éclair 16">
              <a:extLst>
                <a:ext uri="{FF2B5EF4-FFF2-40B4-BE49-F238E27FC236}">
                  <a16:creationId xmlns:a16="http://schemas.microsoft.com/office/drawing/2014/main" id="{F340BC4D-E16C-4D66-8714-83E433440436}"/>
                </a:ext>
              </a:extLst>
            </p:cNvPr>
            <p:cNvSpPr/>
            <p:nvPr/>
          </p:nvSpPr>
          <p:spPr>
            <a:xfrm rot="9323003" flipH="1">
              <a:off x="5028245" y="1002703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3E9756F0-D266-4C35-B020-61471B994F78}"/>
                    </a:ext>
                  </a:extLst>
                </p:cNvPr>
                <p:cNvSpPr txBox="1"/>
                <p:nvPr/>
              </p:nvSpPr>
              <p:spPr>
                <a:xfrm>
                  <a:off x="5725563" y="372125"/>
                  <a:ext cx="877714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</a:t>
                  </a:r>
                  <a14:m>
                    <m:oMath xmlns:m="http://schemas.openxmlformats.org/officeDocument/2006/math">
                      <m:r>
                        <a:rPr lang="fr-F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3E9756F0-D266-4C35-B020-61471B994F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5563" y="372125"/>
                  <a:ext cx="877714" cy="461088"/>
                </a:xfrm>
                <a:prstGeom prst="rect">
                  <a:avLst/>
                </a:prstGeom>
                <a:blipFill>
                  <a:blip r:embed="rId2"/>
                  <a:stretch>
                    <a:fillRect l="-6250" t="-10526" b="-105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D1E73FC9-680D-4024-AE1A-AD4AD061BDC3}"/>
                    </a:ext>
                  </a:extLst>
                </p:cNvPr>
                <p:cNvSpPr txBox="1"/>
                <p:nvPr/>
              </p:nvSpPr>
              <p:spPr>
                <a:xfrm>
                  <a:off x="5283478" y="1566891"/>
                  <a:ext cx="927243" cy="3043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D1E73FC9-680D-4024-AE1A-AD4AD061B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3478" y="1566891"/>
                  <a:ext cx="927243" cy="3043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2B024643-7B88-4FB9-9BEF-ADDE94F2BA1B}"/>
                    </a:ext>
                  </a:extLst>
                </p:cNvPr>
                <p:cNvSpPr txBox="1"/>
                <p:nvPr/>
              </p:nvSpPr>
              <p:spPr>
                <a:xfrm>
                  <a:off x="4347846" y="1122226"/>
                  <a:ext cx="927243" cy="3043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2B024643-7B88-4FB9-9BEF-ADDE94F2BA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7846" y="1122226"/>
                  <a:ext cx="927243" cy="3043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172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8D6A890-65A5-803E-D0B8-15AFA92D247F}"/>
              </a:ext>
            </a:extLst>
          </p:cNvPr>
          <p:cNvGrpSpPr/>
          <p:nvPr/>
        </p:nvGrpSpPr>
        <p:grpSpPr>
          <a:xfrm>
            <a:off x="4069577" y="2052318"/>
            <a:ext cx="3608264" cy="2781692"/>
            <a:chOff x="4062530" y="372125"/>
            <a:chExt cx="3608264" cy="2781692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544E23FE-0061-CBC1-8DC5-BF912BFA1B72}"/>
                </a:ext>
              </a:extLst>
            </p:cNvPr>
            <p:cNvGrpSpPr/>
            <p:nvPr/>
          </p:nvGrpSpPr>
          <p:grpSpPr>
            <a:xfrm rot="5400000">
              <a:off x="3950371" y="643017"/>
              <a:ext cx="2622959" cy="2398642"/>
              <a:chOff x="3950371" y="643017"/>
              <a:chExt cx="2622959" cy="2398642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6E0FD2F2-1030-CD1D-E93E-A51388C132EB}"/>
                  </a:ext>
                </a:extLst>
              </p:cNvPr>
              <p:cNvSpPr/>
              <p:nvPr/>
            </p:nvSpPr>
            <p:spPr>
              <a:xfrm>
                <a:off x="4174688" y="643017"/>
                <a:ext cx="2398642" cy="2398642"/>
              </a:xfrm>
              <a:prstGeom prst="arc">
                <a:avLst>
                  <a:gd name="adj1" fmla="val 11122892"/>
                  <a:gd name="adj2" fmla="val 13838638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0E16E701-FD3A-8572-AD29-59A2A74FE370}"/>
                  </a:ext>
                </a:extLst>
              </p:cNvPr>
              <p:cNvGrpSpPr/>
              <p:nvPr/>
            </p:nvGrpSpPr>
            <p:grpSpPr>
              <a:xfrm>
                <a:off x="3950371" y="1973224"/>
                <a:ext cx="432048" cy="288031"/>
                <a:chOff x="2286259" y="3513708"/>
                <a:chExt cx="432048" cy="288031"/>
              </a:xfrm>
            </p:grpSpPr>
            <p:sp>
              <p:nvSpPr>
                <p:cNvPr id="18" name="Forme libre : forme 17">
                  <a:extLst>
                    <a:ext uri="{FF2B5EF4-FFF2-40B4-BE49-F238E27FC236}">
                      <a16:creationId xmlns:a16="http://schemas.microsoft.com/office/drawing/2014/main" id="{40E62E55-E25D-D499-B1DA-1F64CD7571AB}"/>
                    </a:ext>
                  </a:extLst>
                </p:cNvPr>
                <p:cNvSpPr/>
                <p:nvPr/>
              </p:nvSpPr>
              <p:spPr>
                <a:xfrm>
                  <a:off x="2302852" y="36558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4989DE72-C00B-9829-30F7-17AD38D1CD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2283" y="35137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5C66F405-D78C-15E9-85E1-83B8A78193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6259" y="36596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4168C088-0E88-B2B2-9832-6350EF248DE7}"/>
                  </a:ext>
                </a:extLst>
              </p:cNvPr>
              <p:cNvSpPr/>
              <p:nvPr/>
            </p:nvSpPr>
            <p:spPr>
              <a:xfrm rot="16200000">
                <a:off x="4466309" y="78069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rgbClr val="00B050"/>
                    </a:solidFill>
                  </a:rPr>
                  <a:t>1</a:t>
                </a:r>
                <a:endParaRPr lang="fr-FR" sz="20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3DD0DA5-9CF6-568B-B20B-F838F392C3D3}"/>
                  </a:ext>
                </a:extLst>
              </p:cNvPr>
              <p:cNvSpPr/>
              <p:nvPr/>
            </p:nvSpPr>
            <p:spPr>
              <a:xfrm rot="16200000">
                <a:off x="4022396" y="168522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0</a:t>
                </a:r>
                <a:endParaRPr lang="fr-FR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Éclair 5">
              <a:extLst>
                <a:ext uri="{FF2B5EF4-FFF2-40B4-BE49-F238E27FC236}">
                  <a16:creationId xmlns:a16="http://schemas.microsoft.com/office/drawing/2014/main" id="{6EF27E30-8BA8-EE6A-6A48-7126B3CD154E}"/>
                </a:ext>
              </a:extLst>
            </p:cNvPr>
            <p:cNvSpPr/>
            <p:nvPr/>
          </p:nvSpPr>
          <p:spPr>
            <a:xfrm rot="17370897">
              <a:off x="5591730" y="1305377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Éclair 6">
              <a:extLst>
                <a:ext uri="{FF2B5EF4-FFF2-40B4-BE49-F238E27FC236}">
                  <a16:creationId xmlns:a16="http://schemas.microsoft.com/office/drawing/2014/main" id="{F279125C-B006-9942-706C-10B9B2CFF773}"/>
                </a:ext>
              </a:extLst>
            </p:cNvPr>
            <p:cNvSpPr/>
            <p:nvPr/>
          </p:nvSpPr>
          <p:spPr>
            <a:xfrm rot="4229103" flipH="1">
              <a:off x="6448224" y="1254772"/>
              <a:ext cx="432048" cy="432048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23AD1A4-90A6-408F-D6E8-C03B9D40C326}"/>
                </a:ext>
              </a:extLst>
            </p:cNvPr>
            <p:cNvSpPr txBox="1"/>
            <p:nvPr/>
          </p:nvSpPr>
          <p:spPr>
            <a:xfrm>
              <a:off x="4876442" y="1418946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Moteur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BDB259C-7E06-3052-BF5E-383FD0E16DE0}"/>
                </a:ext>
              </a:extLst>
            </p:cNvPr>
            <p:cNvSpPr txBox="1"/>
            <p:nvPr/>
          </p:nvSpPr>
          <p:spPr>
            <a:xfrm>
              <a:off x="6879121" y="1438972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10" name="Éclair 9">
              <a:extLst>
                <a:ext uri="{FF2B5EF4-FFF2-40B4-BE49-F238E27FC236}">
                  <a16:creationId xmlns:a16="http://schemas.microsoft.com/office/drawing/2014/main" id="{DB4EE601-24F5-2311-5DFD-20492A6A87C4}"/>
                </a:ext>
              </a:extLst>
            </p:cNvPr>
            <p:cNvSpPr/>
            <p:nvPr/>
          </p:nvSpPr>
          <p:spPr>
            <a:xfrm rot="9323003" flipH="1">
              <a:off x="5028245" y="1002703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4096C148-4EA4-391A-FE6B-7A806CDB32E9}"/>
                    </a:ext>
                  </a:extLst>
                </p:cNvPr>
                <p:cNvSpPr txBox="1"/>
                <p:nvPr/>
              </p:nvSpPr>
              <p:spPr>
                <a:xfrm>
                  <a:off x="5725563" y="372125"/>
                  <a:ext cx="877714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</a:t>
                  </a:r>
                  <a14:m>
                    <m:oMath xmlns:m="http://schemas.openxmlformats.org/officeDocument/2006/math">
                      <m:r>
                        <a:rPr lang="fr-F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4096C148-4EA4-391A-FE6B-7A806CDB3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5563" y="372125"/>
                  <a:ext cx="877714" cy="461088"/>
                </a:xfrm>
                <a:prstGeom prst="rect">
                  <a:avLst/>
                </a:prstGeom>
                <a:blipFill>
                  <a:blip r:embed="rId2"/>
                  <a:stretch>
                    <a:fillRect l="-6250" t="-10667" b="-10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2F9A2BFC-86B4-6AB0-CA78-41BDA93ED1B2}"/>
                    </a:ext>
                  </a:extLst>
                </p:cNvPr>
                <p:cNvSpPr txBox="1"/>
                <p:nvPr/>
              </p:nvSpPr>
              <p:spPr>
                <a:xfrm>
                  <a:off x="5283478" y="1566891"/>
                  <a:ext cx="927243" cy="3043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2F9A2BFC-86B4-6AB0-CA78-41BDA93ED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3478" y="1566891"/>
                  <a:ext cx="927243" cy="3043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38A4EC23-AFEB-98A7-9FDF-B7AD60C10850}"/>
                    </a:ext>
                  </a:extLst>
                </p:cNvPr>
                <p:cNvSpPr txBox="1"/>
                <p:nvPr/>
              </p:nvSpPr>
              <p:spPr>
                <a:xfrm>
                  <a:off x="4347846" y="1122226"/>
                  <a:ext cx="927243" cy="3043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38A4EC23-AFEB-98A7-9FDF-B7AD60C108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7846" y="1122226"/>
                  <a:ext cx="927243" cy="3043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3557FD0-C4D5-1860-196E-F73BD030790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766C1FCF-2DC5-2047-BA75-31D4093BF734}"/>
                </a:ext>
              </a:extLst>
            </p:cNvPr>
            <p:cNvCxnSpPr>
              <a:cxnSpLocks/>
              <a:stCxn id="36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302725F3-0D7B-FB81-F8B9-F165C508305F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B01E71A9-A2D2-262A-DEA8-4D1CCA70C5D8}"/>
                </a:ext>
              </a:extLst>
            </p:cNvPr>
            <p:cNvCxnSpPr>
              <a:cxnSpLocks/>
              <a:stCxn id="36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9DFD5078-D0E7-CA18-E44E-318819794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5A34D2AA-E801-E11D-5DC8-B2AF3B0EC2B9}"/>
                </a:ext>
              </a:extLst>
            </p:cNvPr>
            <p:cNvCxnSpPr>
              <a:cxnSpLocks/>
              <a:stCxn id="36" idx="7"/>
              <a:endCxn id="2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FF87B77-2BC8-635A-C638-14F9F5A88FD6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9DB146BB-8A3F-EF00-8F24-6924A7A876C3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E043803B-C8EE-9062-D989-410A66808929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5C53B751-E99E-68E9-6653-E40C3348E71E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117D1761-282E-2390-D210-92ECF386F407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59FD70BA-CA82-C1B5-75C7-BDD27DF67CA3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3DB7CDCA-754E-F536-1732-6DEEDAA44C2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C44FA316-22C2-55A6-0228-EF9F531175F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266F5A18-2364-1419-E157-5B18E0146CD4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598F215F-1169-F489-8042-24C6576A5107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7F8886CC-A947-8F47-1D84-6F1085981761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C4CC656-C5D4-4858-884E-65695E277C91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831778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E9907C3-4FB2-9DDF-0A7F-DA79329B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03_TT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161DF0-2DB2-F35E-F6F0-A05D1F2F5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154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B931EA-E4DC-40F2-9114-90764970B811}"/>
              </a:ext>
            </a:extLst>
          </p:cNvPr>
          <p:cNvGrpSpPr/>
          <p:nvPr/>
        </p:nvGrpSpPr>
        <p:grpSpPr>
          <a:xfrm>
            <a:off x="1946445" y="2386533"/>
            <a:ext cx="2213817" cy="1599026"/>
            <a:chOff x="1946445" y="2386533"/>
            <a:chExt cx="2213817" cy="159902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E2EC5F-7063-43B4-A3FA-F13812BA3446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39B6A0F-4BF2-453E-BDC9-FC45B8604102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B2DF556D-3EBF-4FF8-B64E-352255D19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6A5E5D5-859E-47AA-9564-51B58E68D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E51E1B-1F5E-4A9B-B9AB-E8911052E315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c 12">
            <a:extLst>
              <a:ext uri="{FF2B5EF4-FFF2-40B4-BE49-F238E27FC236}">
                <a16:creationId xmlns:a16="http://schemas.microsoft.com/office/drawing/2014/main" id="{AA3589CB-8DF6-A930-9676-6DDA7A9F0C6E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105E536-CEF3-62FF-33A8-48E72D77C38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BEA5C76A-A7F9-04ED-735F-B0B83929821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A36BF915-855D-CE9F-2A3B-CF2887EBF1B6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64ED9D1A-335B-6E5C-F3EE-F3E49E8A0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0B1F26-E4D3-3D7A-AA34-4BFBC1053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>
            <a:extLst>
              <a:ext uri="{FF2B5EF4-FFF2-40B4-BE49-F238E27FC236}">
                <a16:creationId xmlns:a16="http://schemas.microsoft.com/office/drawing/2014/main" id="{0CCBA96E-3E3D-0408-FF63-DC4D45D0D514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FA14244-E949-DEF9-8BA2-AF01AC191D23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E659A4B-422C-E93B-F4A5-464A6B247205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44CCF66F-033F-3CBD-B3F3-268465280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Éclair 22">
            <a:extLst>
              <a:ext uri="{FF2B5EF4-FFF2-40B4-BE49-F238E27FC236}">
                <a16:creationId xmlns:a16="http://schemas.microsoft.com/office/drawing/2014/main" id="{C1C2A2B9-70F1-035B-D9B6-67F070948CFD}"/>
              </a:ext>
            </a:extLst>
          </p:cNvPr>
          <p:cNvSpPr/>
          <p:nvPr/>
        </p:nvSpPr>
        <p:spPr>
          <a:xfrm rot="11608054">
            <a:off x="6091939" y="2091169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Éclair 23">
            <a:extLst>
              <a:ext uri="{FF2B5EF4-FFF2-40B4-BE49-F238E27FC236}">
                <a16:creationId xmlns:a16="http://schemas.microsoft.com/office/drawing/2014/main" id="{D8F95FBE-445F-7DB5-03CA-600F52B2C2BF}"/>
              </a:ext>
            </a:extLst>
          </p:cNvPr>
          <p:cNvSpPr/>
          <p:nvPr/>
        </p:nvSpPr>
        <p:spPr>
          <a:xfrm rot="4229103" flipH="1">
            <a:off x="7628125" y="168530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35CEDD6-4C60-4E91-2596-1558FAA969F4}"/>
              </a:ext>
            </a:extLst>
          </p:cNvPr>
          <p:cNvSpPr txBox="1"/>
          <p:nvPr/>
        </p:nvSpPr>
        <p:spPr>
          <a:xfrm>
            <a:off x="8059022" y="186950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6" name="Éclair 25">
            <a:extLst>
              <a:ext uri="{FF2B5EF4-FFF2-40B4-BE49-F238E27FC236}">
                <a16:creationId xmlns:a16="http://schemas.microsoft.com/office/drawing/2014/main" id="{6AFEDA48-766D-3DF1-007A-9BADDC806FE7}"/>
              </a:ext>
            </a:extLst>
          </p:cNvPr>
          <p:cNvSpPr/>
          <p:nvPr/>
        </p:nvSpPr>
        <p:spPr>
          <a:xfrm rot="1768599" flipH="1">
            <a:off x="5914930" y="2554622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1D266B5-57DB-9577-45C6-8FB7A2B058D0}"/>
              </a:ext>
            </a:extLst>
          </p:cNvPr>
          <p:cNvSpPr txBox="1"/>
          <p:nvPr/>
        </p:nvSpPr>
        <p:spPr>
          <a:xfrm>
            <a:off x="4785549" y="132001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9" name="Éclair 28">
            <a:extLst>
              <a:ext uri="{FF2B5EF4-FFF2-40B4-BE49-F238E27FC236}">
                <a16:creationId xmlns:a16="http://schemas.microsoft.com/office/drawing/2014/main" id="{5AA022D1-B9B4-622F-DB93-53460A72F82D}"/>
              </a:ext>
            </a:extLst>
          </p:cNvPr>
          <p:cNvSpPr/>
          <p:nvPr/>
        </p:nvSpPr>
        <p:spPr>
          <a:xfrm rot="20700000">
            <a:off x="5540712" y="147094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Éclair 29">
            <a:extLst>
              <a:ext uri="{FF2B5EF4-FFF2-40B4-BE49-F238E27FC236}">
                <a16:creationId xmlns:a16="http://schemas.microsoft.com/office/drawing/2014/main" id="{D67B3539-C68F-66A7-4A55-832FC8A0071A}"/>
              </a:ext>
            </a:extLst>
          </p:cNvPr>
          <p:cNvSpPr/>
          <p:nvPr/>
        </p:nvSpPr>
        <p:spPr>
          <a:xfrm rot="15636593">
            <a:off x="6882309" y="1842225"/>
            <a:ext cx="296120" cy="23922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Éclair 30">
            <a:extLst>
              <a:ext uri="{FF2B5EF4-FFF2-40B4-BE49-F238E27FC236}">
                <a16:creationId xmlns:a16="http://schemas.microsoft.com/office/drawing/2014/main" id="{55397FD8-DDCB-E3C2-360D-D026FC2D459E}"/>
              </a:ext>
            </a:extLst>
          </p:cNvPr>
          <p:cNvSpPr/>
          <p:nvPr/>
        </p:nvSpPr>
        <p:spPr>
          <a:xfrm rot="4713049" flipH="1">
            <a:off x="6352649" y="1868961"/>
            <a:ext cx="262703" cy="32259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39944F2-9618-4210-1765-565C8079B822}"/>
              </a:ext>
            </a:extLst>
          </p:cNvPr>
          <p:cNvSpPr txBox="1"/>
          <p:nvPr/>
        </p:nvSpPr>
        <p:spPr>
          <a:xfrm>
            <a:off x="6436402" y="212656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7F9C74-173E-91F7-0F34-03295EE04B44}"/>
              </a:ext>
            </a:extLst>
          </p:cNvPr>
          <p:cNvSpPr txBox="1"/>
          <p:nvPr/>
        </p:nvSpPr>
        <p:spPr>
          <a:xfrm>
            <a:off x="5962001" y="2412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</p:spTree>
    <p:extLst>
      <p:ext uri="{BB962C8B-B14F-4D97-AF65-F5344CB8AC3E}">
        <p14:creationId xmlns:p14="http://schemas.microsoft.com/office/powerpoint/2010/main" val="2622801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3512492C-CF95-84A5-A3FA-5E575DFE6B9A}"/>
              </a:ext>
            </a:extLst>
          </p:cNvPr>
          <p:cNvGrpSpPr/>
          <p:nvPr/>
        </p:nvGrpSpPr>
        <p:grpSpPr>
          <a:xfrm>
            <a:off x="6231577" y="1971229"/>
            <a:ext cx="4065146" cy="2915542"/>
            <a:chOff x="4785549" y="1060249"/>
            <a:chExt cx="4065146" cy="2915542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E5454308-274B-9A26-60DF-6147D2B43576}"/>
                </a:ext>
              </a:extLst>
            </p:cNvPr>
            <p:cNvSpPr/>
            <p:nvPr/>
          </p:nvSpPr>
          <p:spPr>
            <a:xfrm>
              <a:off x="5660380" y="1577149"/>
              <a:ext cx="2398642" cy="2398642"/>
            </a:xfrm>
            <a:prstGeom prst="arc">
              <a:avLst>
                <a:gd name="adj1" fmla="val 11122892"/>
                <a:gd name="adj2" fmla="val 1734157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194C1C51-247C-7032-E8DA-390917CE0C47}"/>
                </a:ext>
              </a:extLst>
            </p:cNvPr>
            <p:cNvGrpSpPr/>
            <p:nvPr/>
          </p:nvGrpSpPr>
          <p:grpSpPr>
            <a:xfrm>
              <a:off x="5436063" y="2907356"/>
              <a:ext cx="432048" cy="288031"/>
              <a:chOff x="2286259" y="3513708"/>
              <a:chExt cx="432048" cy="288031"/>
            </a:xfrm>
          </p:grpSpPr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40951322-146B-113C-ABF5-1565C842C2A3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D176C580-DD3A-7FBB-A458-C272EB0CF1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90C8FDB6-1D96-001B-7EAB-4CCFD6AE06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D6CFB091-5B0C-D914-9303-7FF24AC36FFC}"/>
                    </a:ext>
                  </a:extLst>
                </p:cNvPr>
                <p:cNvSpPr txBox="1"/>
                <p:nvPr/>
              </p:nvSpPr>
              <p:spPr>
                <a:xfrm>
                  <a:off x="4868707" y="1920903"/>
                  <a:ext cx="791673" cy="3904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Glissière de direction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D6CFB091-5B0C-D914-9303-7FF24AC36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707" y="1920903"/>
                  <a:ext cx="791673" cy="390492"/>
                </a:xfrm>
                <a:prstGeom prst="rect">
                  <a:avLst/>
                </a:prstGeom>
                <a:blipFill>
                  <a:blip r:embed="rId2"/>
                  <a:stretch>
                    <a:fillRect l="-7692" t="-12500" r="-10769" b="-234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F4040D6-F647-F019-EC6B-CA777633AF8D}"/>
                </a:ext>
              </a:extLst>
            </p:cNvPr>
            <p:cNvSpPr/>
            <p:nvPr/>
          </p:nvSpPr>
          <p:spPr>
            <a:xfrm>
              <a:off x="5952000" y="1714825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61E4F38B-E165-A6C3-8064-897F65BFB17A}"/>
                </a:ext>
              </a:extLst>
            </p:cNvPr>
            <p:cNvSpPr/>
            <p:nvPr/>
          </p:nvSpPr>
          <p:spPr>
            <a:xfrm>
              <a:off x="7096321" y="1505678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2</a:t>
              </a:r>
              <a:endParaRPr lang="fr-FR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7AE8D59-A39C-F515-599A-2410F72F8B8E}"/>
                </a:ext>
              </a:extLst>
            </p:cNvPr>
            <p:cNvSpPr/>
            <p:nvPr/>
          </p:nvSpPr>
          <p:spPr>
            <a:xfrm>
              <a:off x="5508087" y="261935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8D26D67D-0127-CFC9-C62F-39B76F30A73C}"/>
                    </a:ext>
                  </a:extLst>
                </p:cNvPr>
                <p:cNvSpPr txBox="1"/>
                <p:nvPr/>
              </p:nvSpPr>
              <p:spPr>
                <a:xfrm>
                  <a:off x="6000750" y="1060249"/>
                  <a:ext cx="886923" cy="3904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Glissière de direction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8D26D67D-0127-CFC9-C62F-39B76F30A7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750" y="1060249"/>
                  <a:ext cx="886923" cy="390492"/>
                </a:xfrm>
                <a:prstGeom prst="rect">
                  <a:avLst/>
                </a:prstGeom>
                <a:blipFill>
                  <a:blip r:embed="rId3"/>
                  <a:stretch>
                    <a:fillRect l="-1379" t="-12500" r="-4828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Éclair 13">
              <a:extLst>
                <a:ext uri="{FF2B5EF4-FFF2-40B4-BE49-F238E27FC236}">
                  <a16:creationId xmlns:a16="http://schemas.microsoft.com/office/drawing/2014/main" id="{D01E356C-96BA-DD31-8124-55D3EE30218C}"/>
                </a:ext>
              </a:extLst>
            </p:cNvPr>
            <p:cNvSpPr/>
            <p:nvPr/>
          </p:nvSpPr>
          <p:spPr>
            <a:xfrm rot="11608054">
              <a:off x="6091939" y="2091169"/>
              <a:ext cx="296120" cy="239222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Éclair 14">
              <a:extLst>
                <a:ext uri="{FF2B5EF4-FFF2-40B4-BE49-F238E27FC236}">
                  <a16:creationId xmlns:a16="http://schemas.microsoft.com/office/drawing/2014/main" id="{0E3A8258-E65B-4F4E-3068-5C519483E509}"/>
                </a:ext>
              </a:extLst>
            </p:cNvPr>
            <p:cNvSpPr/>
            <p:nvPr/>
          </p:nvSpPr>
          <p:spPr>
            <a:xfrm rot="4229103" flipH="1">
              <a:off x="7628125" y="1685302"/>
              <a:ext cx="432048" cy="432048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09EAD3B-7B86-4DF2-48FF-0FABDF7C4C0E}"/>
                </a:ext>
              </a:extLst>
            </p:cNvPr>
            <p:cNvSpPr txBox="1"/>
            <p:nvPr/>
          </p:nvSpPr>
          <p:spPr>
            <a:xfrm>
              <a:off x="8059022" y="1869502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17" name="Éclair 16">
              <a:extLst>
                <a:ext uri="{FF2B5EF4-FFF2-40B4-BE49-F238E27FC236}">
                  <a16:creationId xmlns:a16="http://schemas.microsoft.com/office/drawing/2014/main" id="{31847D2E-9C54-53F9-23EB-1FD3941BCCE6}"/>
                </a:ext>
              </a:extLst>
            </p:cNvPr>
            <p:cNvSpPr/>
            <p:nvPr/>
          </p:nvSpPr>
          <p:spPr>
            <a:xfrm rot="1768599" flipH="1">
              <a:off x="5914930" y="2554622"/>
              <a:ext cx="262703" cy="322592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24B3531-277A-C861-CBF6-72FC546B5DBB}"/>
                </a:ext>
              </a:extLst>
            </p:cNvPr>
            <p:cNvSpPr txBox="1"/>
            <p:nvPr/>
          </p:nvSpPr>
          <p:spPr>
            <a:xfrm>
              <a:off x="4785549" y="1320010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4869C248-8091-28FF-E0B9-C5771ED8DEA1}"/>
                </a:ext>
              </a:extLst>
            </p:cNvPr>
            <p:cNvSpPr/>
            <p:nvPr/>
          </p:nvSpPr>
          <p:spPr>
            <a:xfrm rot="20700000">
              <a:off x="5540712" y="1470940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2472A810-950B-436D-FB08-5AD8300458B0}"/>
                </a:ext>
              </a:extLst>
            </p:cNvPr>
            <p:cNvSpPr/>
            <p:nvPr/>
          </p:nvSpPr>
          <p:spPr>
            <a:xfrm rot="15636593">
              <a:off x="6882309" y="1842225"/>
              <a:ext cx="296120" cy="239222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Éclair 20">
              <a:extLst>
                <a:ext uri="{FF2B5EF4-FFF2-40B4-BE49-F238E27FC236}">
                  <a16:creationId xmlns:a16="http://schemas.microsoft.com/office/drawing/2014/main" id="{67DC13BB-1A59-EC73-3309-F88429DFB518}"/>
                </a:ext>
              </a:extLst>
            </p:cNvPr>
            <p:cNvSpPr/>
            <p:nvPr/>
          </p:nvSpPr>
          <p:spPr>
            <a:xfrm rot="4713049" flipH="1">
              <a:off x="6352649" y="1868961"/>
              <a:ext cx="262703" cy="322592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952B96FF-7957-CF55-4794-1B2F108DAB32}"/>
                </a:ext>
              </a:extLst>
            </p:cNvPr>
            <p:cNvSpPr txBox="1"/>
            <p:nvPr/>
          </p:nvSpPr>
          <p:spPr>
            <a:xfrm>
              <a:off x="6436402" y="2126565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Vérin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65653124-B23B-F6CB-AC3B-4B40D253ECDA}"/>
                </a:ext>
              </a:extLst>
            </p:cNvPr>
            <p:cNvSpPr txBox="1"/>
            <p:nvPr/>
          </p:nvSpPr>
          <p:spPr>
            <a:xfrm>
              <a:off x="5962001" y="2412638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Vérin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17298032-889C-5AF3-CC03-5BFEC08AD4D6}"/>
              </a:ext>
            </a:extLst>
          </p:cNvPr>
          <p:cNvGrpSpPr/>
          <p:nvPr/>
        </p:nvGrpSpPr>
        <p:grpSpPr>
          <a:xfrm>
            <a:off x="2989864" y="2507341"/>
            <a:ext cx="2213817" cy="1599026"/>
            <a:chOff x="1946445" y="2386533"/>
            <a:chExt cx="2213817" cy="1599026"/>
          </a:xfrm>
        </p:grpSpPr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6FF1BA3F-75AD-1EBB-DEE8-0F1EB5E5D3E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46BB54BA-3B1F-D8E4-C7E2-436843307245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D6C433AA-554D-82FB-A551-AF6337E22C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6575BEEB-CEB1-5607-D3C3-56DAC893CF5E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1DC077AB-CBAD-6DAB-314A-CE7ED2B45DAA}"/>
                    </a:ext>
                  </a:extLst>
                </p:cNvPr>
                <p:cNvSpPr txBox="1"/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748" y="3233459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DD282B41-0EBC-9C3B-0B6D-BA862AD21EAD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B9F4B6CF-CDAF-6677-CAE4-3E3D543EBFA5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37E58D05-D04D-FF41-C536-35EDC7FD3CAD}"/>
                </a:ext>
              </a:extLst>
            </p:cNvPr>
            <p:cNvGrpSpPr/>
            <p:nvPr/>
          </p:nvGrpSpPr>
          <p:grpSpPr>
            <a:xfrm>
              <a:off x="2498607" y="2425700"/>
              <a:ext cx="1440160" cy="1003737"/>
              <a:chOff x="971600" y="985103"/>
              <a:chExt cx="1440160" cy="1003737"/>
            </a:xfrm>
          </p:grpSpPr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93D462DD-3AF7-1262-1517-3FE66C4BFB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985103"/>
                <a:ext cx="0" cy="100373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664B2F92-6F6A-FA12-427C-7717CAD87D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E2B8C159-9F71-7686-2F40-1403160CD69A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88C5825B-6E67-66AD-5B5A-20472EAFC255}"/>
                    </a:ext>
                  </a:extLst>
                </p:cNvPr>
                <p:cNvSpPr txBox="1"/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37" y="2386533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60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59B6818-7188-D233-6C1C-F18692005A34}"/>
                </a:ext>
              </a:extLst>
            </p:cNvPr>
            <p:cNvSpPr/>
            <p:nvPr/>
          </p:nvSpPr>
          <p:spPr>
            <a:xfrm>
              <a:off x="2967172" y="28828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648BFDF0-30EA-8A8B-5529-32DC61E75C50}"/>
                </a:ext>
              </a:extLst>
            </p:cNvPr>
            <p:cNvGrpSpPr/>
            <p:nvPr/>
          </p:nvGrpSpPr>
          <p:grpSpPr>
            <a:xfrm rot="16200000" flipV="1">
              <a:off x="2585498" y="2997133"/>
              <a:ext cx="1228796" cy="180000"/>
              <a:chOff x="2432661" y="3968066"/>
              <a:chExt cx="1228796" cy="180000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09C10B53-E7B9-1676-514F-F1BE729CB3CA}"/>
                  </a:ext>
                </a:extLst>
              </p:cNvPr>
              <p:cNvSpPr/>
              <p:nvPr/>
            </p:nvSpPr>
            <p:spPr>
              <a:xfrm>
                <a:off x="3279538" y="396806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47BBF907-C788-7304-B229-4264007B10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661" y="4058066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2A2C9410-2C30-E24D-1CE4-0206E28527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457" y="4058066"/>
                <a:ext cx="900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9DC39D68-931D-72AE-56ED-DC7F22D471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445" y="3427386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D305FAE-8A75-D6F0-ACEF-415F391A47B7}"/>
                </a:ext>
              </a:extLst>
            </p:cNvPr>
            <p:cNvSpPr/>
            <p:nvPr/>
          </p:nvSpPr>
          <p:spPr>
            <a:xfrm>
              <a:off x="2327370" y="3337386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352C5452-E989-F86E-9212-9562A90EDBA7}"/>
                    </a:ext>
                  </a:extLst>
                </p:cNvPr>
                <p:cNvSpPr txBox="1"/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90555AD7-D545-4E7C-9BF4-D8683DFCF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279" y="2668928"/>
                  <a:ext cx="133370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18C4C79-0B2E-B11A-B9E1-06EB4EFECE6E}"/>
                </a:ext>
              </a:extLst>
            </p:cNvPr>
            <p:cNvSpPr/>
            <p:nvPr/>
          </p:nvSpPr>
          <p:spPr>
            <a:xfrm rot="5400000">
              <a:off x="3028016" y="3343103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64954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D18B14E-FD76-1D3B-5EE5-6D35F77E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04_RR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718F33-BFDC-BE43-1DC6-86DC522F0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669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3E93CB91-7D41-C337-F859-8D99ADE6C01F}"/>
              </a:ext>
            </a:extLst>
          </p:cNvPr>
          <p:cNvGrpSpPr/>
          <p:nvPr/>
        </p:nvGrpSpPr>
        <p:grpSpPr>
          <a:xfrm>
            <a:off x="2270102" y="1721608"/>
            <a:ext cx="2282339" cy="2263951"/>
            <a:chOff x="2270102" y="1721608"/>
            <a:chExt cx="2282339" cy="2263951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C01DA3E-7C39-4D4B-9F4B-BF01057FA1DF}"/>
                </a:ext>
              </a:extLst>
            </p:cNvPr>
            <p:cNvGrpSpPr/>
            <p:nvPr/>
          </p:nvGrpSpPr>
          <p:grpSpPr>
            <a:xfrm rot="1865633">
              <a:off x="3429707" y="1871236"/>
              <a:ext cx="1034474" cy="1129959"/>
              <a:chOff x="2718323" y="2382509"/>
              <a:chExt cx="1034474" cy="1129959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081F9525-89F5-49F2-B15C-6676F95E49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8323" y="2382509"/>
                <a:ext cx="1034474" cy="1129959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665799A9-6270-4AB7-B4EE-E737FEDD9951}"/>
                  </a:ext>
                </a:extLst>
              </p:cNvPr>
              <p:cNvCxnSpPr>
                <a:cxnSpLocks/>
                <a:endCxn id="57" idx="3"/>
              </p:cNvCxnSpPr>
              <p:nvPr/>
            </p:nvCxnSpPr>
            <p:spPr>
              <a:xfrm flipV="1">
                <a:off x="2718323" y="2868627"/>
                <a:ext cx="581613" cy="643841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330F35C0-24D4-4656-9EFD-EF0D680AE461}"/>
                  </a:ext>
                </a:extLst>
              </p:cNvPr>
              <p:cNvSpPr/>
              <p:nvPr/>
            </p:nvSpPr>
            <p:spPr>
              <a:xfrm>
                <a:off x="3273576" y="2714987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2565923" y="2230109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2565923" y="27162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121176" y="256258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2679775" y="282008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98016" y="199991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8016" y="1999914"/>
                  <a:ext cx="202555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4345140" y="1966903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5140" y="1966903"/>
                  <a:ext cx="207301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3621663" y="2553892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4054686" y="2058704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4686" y="2058704"/>
                  <a:ext cx="133370" cy="184666"/>
                </a:xfrm>
                <a:prstGeom prst="rect">
                  <a:avLst/>
                </a:prstGeom>
                <a:blipFill>
                  <a:blip r:embed="rId2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>
            <a:extLst>
              <a:ext uri="{FF2B5EF4-FFF2-40B4-BE49-F238E27FC236}">
                <a16:creationId xmlns:a16="http://schemas.microsoft.com/office/drawing/2014/main" id="{D0AB524D-DB69-6C58-0E96-23446AC78EBB}"/>
              </a:ext>
            </a:extLst>
          </p:cNvPr>
          <p:cNvGrpSpPr/>
          <p:nvPr/>
        </p:nvGrpSpPr>
        <p:grpSpPr>
          <a:xfrm>
            <a:off x="2338374" y="929927"/>
            <a:ext cx="4033050" cy="2431369"/>
            <a:chOff x="2338374" y="929927"/>
            <a:chExt cx="4033050" cy="2431369"/>
          </a:xfrm>
        </p:grpSpPr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C90DDB29-ABD7-6BC0-79DE-81B180730FBF}"/>
                </a:ext>
              </a:extLst>
            </p:cNvPr>
            <p:cNvSpPr/>
            <p:nvPr/>
          </p:nvSpPr>
          <p:spPr>
            <a:xfrm>
              <a:off x="3741926" y="2480662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AF1FE62E-43DC-F193-AE07-9202FDC05C8A}"/>
                </a:ext>
              </a:extLst>
            </p:cNvPr>
            <p:cNvCxnSpPr>
              <a:cxnSpLocks/>
            </p:cNvCxnSpPr>
            <p:nvPr/>
          </p:nvCxnSpPr>
          <p:spPr>
            <a:xfrm>
              <a:off x="3941357" y="2338557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A7536D6D-71EC-E5C2-78B8-B02EAC5E2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5333" y="2484482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A19911EB-764A-C427-04F1-E4ED82B54AA5}"/>
                </a:ext>
              </a:extLst>
            </p:cNvPr>
            <p:cNvGrpSpPr/>
            <p:nvPr/>
          </p:nvGrpSpPr>
          <p:grpSpPr>
            <a:xfrm>
              <a:off x="3724152" y="2162235"/>
              <a:ext cx="443562" cy="180000"/>
              <a:chOff x="3727205" y="1191087"/>
              <a:chExt cx="443562" cy="180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CEDC295-BBBA-C2BA-89CB-C234C50692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9497" y="1191087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EF87D33F-265B-B618-7FAE-2DD2DC757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7205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DC5ED50B-CF49-5245-D392-9D6EE2719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0767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A897F902-3D0A-9A96-1A00-B0279E0F30B5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3944410" y="1367409"/>
              <a:ext cx="2034" cy="794826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69D0BF8-DDC2-F229-7C4A-FA03EC066359}"/>
                </a:ext>
              </a:extLst>
            </p:cNvPr>
            <p:cNvSpPr txBox="1"/>
            <p:nvPr/>
          </p:nvSpPr>
          <p:spPr>
            <a:xfrm>
              <a:off x="6371359" y="317663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b="1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B4C3FB9-D713-E464-2165-7123B8C6B7E6}"/>
                </a:ext>
              </a:extLst>
            </p:cNvPr>
            <p:cNvSpPr/>
            <p:nvPr/>
          </p:nvSpPr>
          <p:spPr>
            <a:xfrm>
              <a:off x="3859497" y="263241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CB02424-1AE3-276B-5608-2EB86F0BCE6D}"/>
                </a:ext>
              </a:extLst>
            </p:cNvPr>
            <p:cNvSpPr/>
            <p:nvPr/>
          </p:nvSpPr>
          <p:spPr>
            <a:xfrm>
              <a:off x="2338374" y="1123599"/>
              <a:ext cx="320054" cy="32005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M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3BCC0C16-AFEE-A16A-194B-8482625AEBF6}"/>
                </a:ext>
              </a:extLst>
            </p:cNvPr>
            <p:cNvGrpSpPr/>
            <p:nvPr/>
          </p:nvGrpSpPr>
          <p:grpSpPr>
            <a:xfrm>
              <a:off x="3731438" y="1191087"/>
              <a:ext cx="435096" cy="180000"/>
              <a:chOff x="3731438" y="1191087"/>
              <a:chExt cx="435096" cy="18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D81406-9DF1-3CF2-B6EE-90211A4CC3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69497" y="1191087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6B36B43-3C86-A2B0-BB03-3D2ED365B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1438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C1A59AB2-2785-99F4-8DD2-47C76AD43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6534" y="1191087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6BD5836D-3E07-CAE1-9B30-04C9ED9B2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8428" y="1283626"/>
              <a:ext cx="19558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D159754-8E15-DF17-5077-63C2B06D4FD9}"/>
                </a:ext>
              </a:extLst>
            </p:cNvPr>
            <p:cNvSpPr/>
            <p:nvPr/>
          </p:nvSpPr>
          <p:spPr>
            <a:xfrm>
              <a:off x="4614228" y="1118407"/>
              <a:ext cx="320054" cy="32005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C</a:t>
              </a:r>
              <a:r>
                <a:rPr lang="fr-FR" sz="1050" b="1" baseline="-25000" dirty="0">
                  <a:solidFill>
                    <a:schemeClr val="tx1"/>
                  </a:solidFill>
                </a:rPr>
                <a:t>1</a:t>
              </a:r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72719E16-F2E6-8997-BA92-5D10DC322ED8}"/>
                </a:ext>
              </a:extLst>
            </p:cNvPr>
            <p:cNvGrpSpPr/>
            <p:nvPr/>
          </p:nvGrpSpPr>
          <p:grpSpPr>
            <a:xfrm>
              <a:off x="3129205" y="929927"/>
              <a:ext cx="180000" cy="721280"/>
              <a:chOff x="3129205" y="934160"/>
              <a:chExt cx="180000" cy="721280"/>
            </a:xfrm>
          </p:grpSpPr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1965A74C-5D00-248C-F756-C1E51D0F5B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9205" y="941316"/>
                <a:ext cx="0" cy="7069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0AFBA41-1952-7154-1C52-11010B3931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84416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97D5AC3-7091-F6A3-ECE4-B3334D41C8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156544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8F3365E6-69F9-FD26-1654-F1CE6523E654}"/>
                </a:ext>
              </a:extLst>
            </p:cNvPr>
            <p:cNvGrpSpPr/>
            <p:nvPr/>
          </p:nvGrpSpPr>
          <p:grpSpPr>
            <a:xfrm>
              <a:off x="3129205" y="1651205"/>
              <a:ext cx="180000" cy="1202062"/>
              <a:chOff x="3129205" y="934160"/>
              <a:chExt cx="180000" cy="721280"/>
            </a:xfrm>
          </p:grpSpPr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F329CE23-BF68-BB9D-65A6-AFAC7231F2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9205" y="941316"/>
                <a:ext cx="0" cy="7069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D7FBB9D3-B797-F715-8862-31C6705B60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84416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39411405-9C62-875C-D68B-9BBB8DD481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19205" y="1565440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55AD1F1B-C636-1704-C495-CBBC0760C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205" y="2252235"/>
              <a:ext cx="1395023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04E4310C-530F-40F8-A5E8-A7FF9E98DE89}"/>
                </a:ext>
              </a:extLst>
            </p:cNvPr>
            <p:cNvSpPr/>
            <p:nvPr/>
          </p:nvSpPr>
          <p:spPr>
            <a:xfrm>
              <a:off x="4614228" y="2092208"/>
              <a:ext cx="320054" cy="32005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C</a:t>
              </a:r>
              <a:r>
                <a:rPr lang="fr-FR" sz="1050" b="1" baseline="-25000" dirty="0">
                  <a:solidFill>
                    <a:schemeClr val="tx1"/>
                  </a:solidFill>
                </a:rPr>
                <a:t>2</a:t>
              </a:r>
              <a:endParaRPr lang="fr-FR" sz="1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2D0C82A5-DF18-0B1D-27C7-667EDFA36B21}"/>
                </a:ext>
              </a:extLst>
            </p:cNvPr>
            <p:cNvSpPr/>
            <p:nvPr/>
          </p:nvSpPr>
          <p:spPr>
            <a:xfrm>
              <a:off x="2939490" y="215855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accent1"/>
                  </a:solidFill>
                </a:rPr>
                <a:t>2</a:t>
              </a:r>
              <a:endParaRPr lang="fr-FR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02126A1B-0750-8867-5E61-38C554EB73FB}"/>
                </a:ext>
              </a:extLst>
            </p:cNvPr>
            <p:cNvSpPr/>
            <p:nvPr/>
          </p:nvSpPr>
          <p:spPr>
            <a:xfrm>
              <a:off x="2939490" y="105735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62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e 46">
            <a:extLst>
              <a:ext uri="{FF2B5EF4-FFF2-40B4-BE49-F238E27FC236}">
                <a16:creationId xmlns:a16="http://schemas.microsoft.com/office/drawing/2014/main" id="{B398C76B-8A14-2700-2961-033E01D82C35}"/>
              </a:ext>
            </a:extLst>
          </p:cNvPr>
          <p:cNvGrpSpPr/>
          <p:nvPr/>
        </p:nvGrpSpPr>
        <p:grpSpPr>
          <a:xfrm>
            <a:off x="3832620" y="1452488"/>
            <a:ext cx="4065146" cy="2901633"/>
            <a:chOff x="4785549" y="1074158"/>
            <a:chExt cx="4065146" cy="2901633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BF0FFBF9-509A-61DA-0516-45DDEC168DDB}"/>
                </a:ext>
              </a:extLst>
            </p:cNvPr>
            <p:cNvSpPr/>
            <p:nvPr/>
          </p:nvSpPr>
          <p:spPr>
            <a:xfrm>
              <a:off x="5660380" y="1577149"/>
              <a:ext cx="2398642" cy="2398642"/>
            </a:xfrm>
            <a:prstGeom prst="arc">
              <a:avLst>
                <a:gd name="adj1" fmla="val 11122892"/>
                <a:gd name="adj2" fmla="val 1734157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905DF1AF-DF62-2A34-4577-546FAD155F7C}"/>
                </a:ext>
              </a:extLst>
            </p:cNvPr>
            <p:cNvGrpSpPr/>
            <p:nvPr/>
          </p:nvGrpSpPr>
          <p:grpSpPr>
            <a:xfrm>
              <a:off x="5436063" y="2907356"/>
              <a:ext cx="432048" cy="288031"/>
              <a:chOff x="2286259" y="3513708"/>
              <a:chExt cx="432048" cy="288031"/>
            </a:xfrm>
          </p:grpSpPr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098C99D2-BFA5-2C9A-98E1-DFFD46124B43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150DE32E-DE9A-C65B-1814-A8334B5F7B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E3B6CA86-82FA-D8EA-259A-DEFA93A82F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AF376D4F-4A4B-2B78-51D8-78795682E715}"/>
                </a:ext>
              </a:extLst>
            </p:cNvPr>
            <p:cNvSpPr/>
            <p:nvPr/>
          </p:nvSpPr>
          <p:spPr>
            <a:xfrm>
              <a:off x="5952000" y="1714825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3661186-F6E8-AFF4-25BB-FE1002F68635}"/>
                </a:ext>
              </a:extLst>
            </p:cNvPr>
            <p:cNvSpPr/>
            <p:nvPr/>
          </p:nvSpPr>
          <p:spPr>
            <a:xfrm>
              <a:off x="7096321" y="1505678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2</a:t>
              </a:r>
              <a:endParaRPr lang="fr-FR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2C01899-C812-AC59-F44A-9962D25C7B30}"/>
                </a:ext>
              </a:extLst>
            </p:cNvPr>
            <p:cNvSpPr/>
            <p:nvPr/>
          </p:nvSpPr>
          <p:spPr>
            <a:xfrm>
              <a:off x="5508087" y="261935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Éclair 13">
              <a:extLst>
                <a:ext uri="{FF2B5EF4-FFF2-40B4-BE49-F238E27FC236}">
                  <a16:creationId xmlns:a16="http://schemas.microsoft.com/office/drawing/2014/main" id="{91697BEE-B4AA-0961-2D82-6C0E9684D0B1}"/>
                </a:ext>
              </a:extLst>
            </p:cNvPr>
            <p:cNvSpPr/>
            <p:nvPr/>
          </p:nvSpPr>
          <p:spPr>
            <a:xfrm rot="11608054">
              <a:off x="6091939" y="2091169"/>
              <a:ext cx="296120" cy="239222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Éclair 14">
              <a:extLst>
                <a:ext uri="{FF2B5EF4-FFF2-40B4-BE49-F238E27FC236}">
                  <a16:creationId xmlns:a16="http://schemas.microsoft.com/office/drawing/2014/main" id="{8622FF83-90F8-94F8-D1D1-450A1B336C5A}"/>
                </a:ext>
              </a:extLst>
            </p:cNvPr>
            <p:cNvSpPr/>
            <p:nvPr/>
          </p:nvSpPr>
          <p:spPr>
            <a:xfrm rot="4229103" flipH="1">
              <a:off x="7628125" y="1685302"/>
              <a:ext cx="432048" cy="432048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450A113-C87E-A8DF-1BB9-DEB1ADADBEC6}"/>
                </a:ext>
              </a:extLst>
            </p:cNvPr>
            <p:cNvSpPr txBox="1"/>
            <p:nvPr/>
          </p:nvSpPr>
          <p:spPr>
            <a:xfrm>
              <a:off x="8059022" y="1869502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17" name="Éclair 16">
              <a:extLst>
                <a:ext uri="{FF2B5EF4-FFF2-40B4-BE49-F238E27FC236}">
                  <a16:creationId xmlns:a16="http://schemas.microsoft.com/office/drawing/2014/main" id="{98BE3125-97EF-ABB4-5779-773BB6EBE68F}"/>
                </a:ext>
              </a:extLst>
            </p:cNvPr>
            <p:cNvSpPr/>
            <p:nvPr/>
          </p:nvSpPr>
          <p:spPr>
            <a:xfrm rot="1768599" flipH="1">
              <a:off x="5914930" y="2554622"/>
              <a:ext cx="262703" cy="322592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529A306-3C8E-E7C2-2F42-240DF85F7B82}"/>
                </a:ext>
              </a:extLst>
            </p:cNvPr>
            <p:cNvSpPr txBox="1"/>
            <p:nvPr/>
          </p:nvSpPr>
          <p:spPr>
            <a:xfrm>
              <a:off x="4785549" y="1320010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1563CA27-E801-F36E-2467-257A7D120A0C}"/>
                </a:ext>
              </a:extLst>
            </p:cNvPr>
            <p:cNvSpPr/>
            <p:nvPr/>
          </p:nvSpPr>
          <p:spPr>
            <a:xfrm rot="20700000">
              <a:off x="5540712" y="1470940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73FAF0B0-DF2E-4D3E-0962-903F5AFDA2E6}"/>
                </a:ext>
              </a:extLst>
            </p:cNvPr>
            <p:cNvSpPr/>
            <p:nvPr/>
          </p:nvSpPr>
          <p:spPr>
            <a:xfrm rot="15636593">
              <a:off x="6882309" y="1842225"/>
              <a:ext cx="296120" cy="239222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Éclair 20">
              <a:extLst>
                <a:ext uri="{FF2B5EF4-FFF2-40B4-BE49-F238E27FC236}">
                  <a16:creationId xmlns:a16="http://schemas.microsoft.com/office/drawing/2014/main" id="{5C4FEB85-3621-5EF9-9B63-A495ACB6B2A1}"/>
                </a:ext>
              </a:extLst>
            </p:cNvPr>
            <p:cNvSpPr/>
            <p:nvPr/>
          </p:nvSpPr>
          <p:spPr>
            <a:xfrm rot="4713049" flipH="1">
              <a:off x="6352649" y="1868961"/>
              <a:ext cx="262703" cy="322592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B9EB874A-29FB-5CDC-09D7-A0CD2FDE94E9}"/>
                </a:ext>
              </a:extLst>
            </p:cNvPr>
            <p:cNvSpPr txBox="1"/>
            <p:nvPr/>
          </p:nvSpPr>
          <p:spPr>
            <a:xfrm>
              <a:off x="6436402" y="2126565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Moteur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F321725-2F46-B266-41B2-2DDC776A4251}"/>
                </a:ext>
              </a:extLst>
            </p:cNvPr>
            <p:cNvSpPr txBox="1"/>
            <p:nvPr/>
          </p:nvSpPr>
          <p:spPr>
            <a:xfrm>
              <a:off x="5962001" y="2412638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Moteur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90D9271D-64E2-0513-1A42-3E11C632F3C3}"/>
                    </a:ext>
                  </a:extLst>
                </p:cNvPr>
                <p:cNvSpPr txBox="1"/>
                <p:nvPr/>
              </p:nvSpPr>
              <p:spPr>
                <a:xfrm>
                  <a:off x="5040226" y="1850143"/>
                  <a:ext cx="791673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90D9271D-64E2-0513-1A42-3E11C632F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0226" y="1850143"/>
                  <a:ext cx="791673" cy="461088"/>
                </a:xfrm>
                <a:prstGeom prst="rect">
                  <a:avLst/>
                </a:prstGeom>
                <a:blipFill>
                  <a:blip r:embed="rId2"/>
                  <a:stretch>
                    <a:fillRect l="-3077" t="-10667" r="-923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4EA92CD-AE32-CDBA-3498-0F661652CFC5}"/>
                    </a:ext>
                  </a:extLst>
                </p:cNvPr>
                <p:cNvSpPr txBox="1"/>
                <p:nvPr/>
              </p:nvSpPr>
              <p:spPr>
                <a:xfrm>
                  <a:off x="6197302" y="1074158"/>
                  <a:ext cx="791673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C4EA92CD-AE32-CDBA-3498-0F661652CF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302" y="1074158"/>
                  <a:ext cx="791673" cy="461088"/>
                </a:xfrm>
                <a:prstGeom prst="rect">
                  <a:avLst/>
                </a:prstGeom>
                <a:blipFill>
                  <a:blip r:embed="rId3"/>
                  <a:stretch>
                    <a:fillRect l="-3077" t="-10526" r="-923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1D716A96-30E1-DA27-DBA2-6003417CFC82}"/>
              </a:ext>
            </a:extLst>
          </p:cNvPr>
          <p:cNvGrpSpPr/>
          <p:nvPr/>
        </p:nvGrpSpPr>
        <p:grpSpPr>
          <a:xfrm>
            <a:off x="834706" y="1714825"/>
            <a:ext cx="2282339" cy="2263951"/>
            <a:chOff x="2270102" y="1721608"/>
            <a:chExt cx="2282339" cy="2263951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5027E4BD-CD9E-AA39-32F1-4D9ABCD7F812}"/>
                </a:ext>
              </a:extLst>
            </p:cNvPr>
            <p:cNvGrpSpPr/>
            <p:nvPr/>
          </p:nvGrpSpPr>
          <p:grpSpPr>
            <a:xfrm rot="1865633">
              <a:off x="3429707" y="1871236"/>
              <a:ext cx="1034474" cy="1129959"/>
              <a:chOff x="2718323" y="2382509"/>
              <a:chExt cx="1034474" cy="1129959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303C0626-EE05-2DD0-D83A-4B4A689836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8323" y="2382509"/>
                <a:ext cx="1034474" cy="1129959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B8F680-7E68-804D-1056-CCF5E9BEA505}"/>
                  </a:ext>
                </a:extLst>
              </p:cNvPr>
              <p:cNvCxnSpPr>
                <a:cxnSpLocks/>
                <a:endCxn id="72" idx="3"/>
              </p:cNvCxnSpPr>
              <p:nvPr/>
            </p:nvCxnSpPr>
            <p:spPr>
              <a:xfrm flipV="1">
                <a:off x="2718323" y="2868627"/>
                <a:ext cx="581613" cy="643841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56520D8A-F61E-50FD-9CA2-D62ECE19466F}"/>
                  </a:ext>
                </a:extLst>
              </p:cNvPr>
              <p:cNvSpPr/>
              <p:nvPr/>
            </p:nvSpPr>
            <p:spPr>
              <a:xfrm>
                <a:off x="3273576" y="2714987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1EE0C83B-BBE8-C7D6-5872-2B952876A87D}"/>
                </a:ext>
              </a:extLst>
            </p:cNvPr>
            <p:cNvCxnSpPr>
              <a:cxnSpLocks/>
              <a:stCxn id="64" idx="7"/>
            </p:cNvCxnSpPr>
            <p:nvPr/>
          </p:nvCxnSpPr>
          <p:spPr>
            <a:xfrm flipV="1">
              <a:off x="2565923" y="2230109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190C18A5-73FB-A054-DEC1-136219777871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F2FBFFD9-3685-0F80-B16E-1C9DE306C5C5}"/>
                </a:ext>
              </a:extLst>
            </p:cNvPr>
            <p:cNvCxnSpPr>
              <a:cxnSpLocks/>
              <a:stCxn id="6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F3D344D1-C7F4-E982-F5F3-ED6D1EBC3B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B4CCD52A-9887-A1B3-1741-4B9F68BB56D8}"/>
                </a:ext>
              </a:extLst>
            </p:cNvPr>
            <p:cNvCxnSpPr>
              <a:cxnSpLocks/>
              <a:stCxn id="64" idx="7"/>
              <a:endCxn id="55" idx="3"/>
            </p:cNvCxnSpPr>
            <p:nvPr/>
          </p:nvCxnSpPr>
          <p:spPr>
            <a:xfrm flipV="1">
              <a:off x="2565923" y="27162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5BCFA13B-5662-3A1E-8AEF-DF2BF4438D0B}"/>
                </a:ext>
              </a:extLst>
            </p:cNvPr>
            <p:cNvSpPr/>
            <p:nvPr/>
          </p:nvSpPr>
          <p:spPr>
            <a:xfrm>
              <a:off x="3121176" y="256258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811D8C0-5366-BA94-46A6-CF15216017D3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811D8C0-5366-BA94-46A6-CF1521601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2092386B-A645-9279-8144-A222DFC58B8D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2092386B-A645-9279-8144-A222DFC58B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AE29D72-675D-F86A-4C90-896CE6CA5F0D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472CE62B-6AC0-6086-576C-F1F340E934C8}"/>
                </a:ext>
              </a:extLst>
            </p:cNvPr>
            <p:cNvSpPr/>
            <p:nvPr/>
          </p:nvSpPr>
          <p:spPr>
            <a:xfrm>
              <a:off x="2679775" y="282008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DC4BC2D0-857D-CE9E-DAD1-3A91C7506E9F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A0B503F5-49BF-B2C8-3E52-91709980417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1B9FC9B2-67BD-629F-B797-169188E68E1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5F4F4591-99B2-476C-EE55-4A8E75AD0453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5F4F4591-99B2-476C-EE55-4A8E75AD0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6CA27D18-C29C-A5EE-0E8F-C5D7678E563D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6CA27D18-C29C-A5EE-0E8F-C5D7678E5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42842D87-CA46-E129-5D83-6A095B368882}"/>
                    </a:ext>
                  </a:extLst>
                </p:cNvPr>
                <p:cNvSpPr txBox="1"/>
                <p:nvPr/>
              </p:nvSpPr>
              <p:spPr>
                <a:xfrm>
                  <a:off x="3298016" y="199991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42842D87-CA46-E129-5D83-6A095B368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8016" y="1999914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EDE85DD3-00CE-FF2D-D94B-C84C48576FD7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D8E42DB3-EEF7-A5E4-666A-0BD8FA9E9D14}"/>
                    </a:ext>
                  </a:extLst>
                </p:cNvPr>
                <p:cNvSpPr txBox="1"/>
                <p:nvPr/>
              </p:nvSpPr>
              <p:spPr>
                <a:xfrm>
                  <a:off x="4345140" y="1966903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D8E42DB3-EEF7-A5E4-666A-0BD8FA9E9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5140" y="1966903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D411994D-ABBA-FED6-305C-E66818C9806F}"/>
                </a:ext>
              </a:extLst>
            </p:cNvPr>
            <p:cNvSpPr/>
            <p:nvPr/>
          </p:nvSpPr>
          <p:spPr>
            <a:xfrm>
              <a:off x="3621663" y="2553892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900D09BD-80C3-8C85-A749-8213705F0F81}"/>
                    </a:ext>
                  </a:extLst>
                </p:cNvPr>
                <p:cNvSpPr txBox="1"/>
                <p:nvPr/>
              </p:nvSpPr>
              <p:spPr>
                <a:xfrm>
                  <a:off x="4054686" y="2058704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900D09BD-80C3-8C85-A749-8213705F0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4686" y="2058704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9585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D18B14E-FD76-1D3B-5EE5-6D35F77E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05_RT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718F33-BFDC-BE43-1DC6-86DC522F0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569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97FEDE09-BE3E-96DD-9002-73FFCA680E17}"/>
              </a:ext>
            </a:extLst>
          </p:cNvPr>
          <p:cNvGrpSpPr/>
          <p:nvPr/>
        </p:nvGrpSpPr>
        <p:grpSpPr>
          <a:xfrm>
            <a:off x="2270102" y="1721608"/>
            <a:ext cx="2348606" cy="2263951"/>
            <a:chOff x="2270102" y="1721608"/>
            <a:chExt cx="2348606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851106" y="2328505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106" y="2328505"/>
                  <a:ext cx="140359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2661653" y="2786044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0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4293216" y="199032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3216" y="1990328"/>
                  <a:ext cx="202555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1212" r="-6061" b="-1087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3481457" y="2475864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 rot="19800000">
              <a:off x="2329275" y="2699360"/>
              <a:ext cx="2289433" cy="255270"/>
              <a:chOff x="2392212" y="1289979"/>
              <a:chExt cx="2289433" cy="255270"/>
            </a:xfrm>
          </p:grpSpPr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51067307-3AC0-44DD-93C7-A53C3C134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291" y="1455093"/>
                <a:ext cx="943354" cy="9480"/>
              </a:xfrm>
              <a:prstGeom prst="line">
                <a:avLst/>
              </a:prstGeom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E98645B3-BACB-48BA-AE90-9E0B8F9BA96E}"/>
                  </a:ext>
                </a:extLst>
              </p:cNvPr>
              <p:cNvGrpSpPr/>
              <p:nvPr/>
            </p:nvGrpSpPr>
            <p:grpSpPr>
              <a:xfrm>
                <a:off x="2392212" y="1289979"/>
                <a:ext cx="847937" cy="162000"/>
                <a:chOff x="2402883" y="1240730"/>
                <a:chExt cx="847937" cy="162000"/>
              </a:xfrm>
            </p:grpSpPr>
            <p:cxnSp>
              <p:nvCxnSpPr>
                <p:cNvPr id="53" name="Connecteur droit 52">
                  <a:extLst>
                    <a:ext uri="{FF2B5EF4-FFF2-40B4-BE49-F238E27FC236}">
                      <a16:creationId xmlns:a16="http://schemas.microsoft.com/office/drawing/2014/main" id="{F0F8AB44-EFB4-4904-BF97-74E3E708790D}"/>
                    </a:ext>
                  </a:extLst>
                </p:cNvPr>
                <p:cNvCxnSpPr>
                  <a:cxnSpLocks/>
                  <a:endCxn id="3" idx="0"/>
                </p:cNvCxnSpPr>
                <p:nvPr/>
              </p:nvCxnSpPr>
              <p:spPr>
                <a:xfrm>
                  <a:off x="3240700" y="1240732"/>
                  <a:ext cx="0" cy="7200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3" name="Connecteur droit 72">
                  <a:extLst>
                    <a:ext uri="{FF2B5EF4-FFF2-40B4-BE49-F238E27FC236}">
                      <a16:creationId xmlns:a16="http://schemas.microsoft.com/office/drawing/2014/main" id="{7AE58210-F866-4EDA-9152-6256761A3F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2883" y="1243214"/>
                  <a:ext cx="847937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6" name="Connecteur droit 75">
                  <a:extLst>
                    <a:ext uri="{FF2B5EF4-FFF2-40B4-BE49-F238E27FC236}">
                      <a16:creationId xmlns:a16="http://schemas.microsoft.com/office/drawing/2014/main" id="{AC6C3CFD-AD5A-4204-9286-0439771A8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2883" y="1240730"/>
                  <a:ext cx="0" cy="16200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 rot="1865633"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06C0E016-EA82-436B-18BD-675AAF34C9FC}"/>
                    </a:ext>
                  </a:extLst>
                </p:cNvPr>
                <p:cNvSpPr txBox="1"/>
                <p:nvPr/>
              </p:nvSpPr>
              <p:spPr>
                <a:xfrm>
                  <a:off x="3245004" y="3171773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06C0E016-EA82-436B-18BD-675AAF34C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5004" y="3171773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84964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98593" y="272298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196616" y="213259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-2700000">
            <a:off x="2118390" y="2460009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1804" y="1455248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759870" y="1355444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11EA0D30-8AFE-3575-CD4E-2EFBDF58F926}"/>
              </a:ext>
            </a:extLst>
          </p:cNvPr>
          <p:cNvSpPr/>
          <p:nvPr/>
        </p:nvSpPr>
        <p:spPr>
          <a:xfrm>
            <a:off x="5904677" y="3435611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973D77A6-09F3-0B11-858F-984798480F01}"/>
              </a:ext>
            </a:extLst>
          </p:cNvPr>
          <p:cNvCxnSpPr>
            <a:cxnSpLocks/>
            <a:stCxn id="88" idx="4"/>
          </p:cNvCxnSpPr>
          <p:nvPr/>
        </p:nvCxnSpPr>
        <p:spPr>
          <a:xfrm>
            <a:off x="6104108" y="3293506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C664FAE6-241C-DD1C-D0AA-2403368BE121}"/>
              </a:ext>
            </a:extLst>
          </p:cNvPr>
          <p:cNvCxnSpPr>
            <a:cxnSpLocks/>
          </p:cNvCxnSpPr>
          <p:nvPr/>
        </p:nvCxnSpPr>
        <p:spPr>
          <a:xfrm flipH="1">
            <a:off x="5888084" y="3439431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BB93BD87-15E7-0A70-4CD2-C121464FF010}"/>
                  </a:ext>
                </a:extLst>
              </p:cNvPr>
              <p:cNvSpPr txBox="1"/>
              <p:nvPr/>
            </p:nvSpPr>
            <p:spPr>
              <a:xfrm>
                <a:off x="5871927" y="3130629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BB93BD87-15E7-0A70-4CD2-C121464FF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27" y="3130629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5517CA-DF03-8BDD-77D9-EE304BB62672}"/>
                  </a:ext>
                </a:extLst>
              </p:cNvPr>
              <p:cNvSpPr txBox="1"/>
              <p:nvPr/>
            </p:nvSpPr>
            <p:spPr>
              <a:xfrm>
                <a:off x="5272891" y="20801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85517CA-DF03-8BDD-77D9-EE304BB62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91" y="2080155"/>
                <a:ext cx="140359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01DD084D-AA4B-160C-631D-FFD44A475437}"/>
              </a:ext>
            </a:extLst>
          </p:cNvPr>
          <p:cNvSpPr/>
          <p:nvPr/>
        </p:nvSpPr>
        <p:spPr>
          <a:xfrm>
            <a:off x="6007485" y="3585357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6728C0D-DC87-A3AA-D1A6-2169806BE394}"/>
              </a:ext>
            </a:extLst>
          </p:cNvPr>
          <p:cNvSpPr/>
          <p:nvPr/>
        </p:nvSpPr>
        <p:spPr>
          <a:xfrm>
            <a:off x="6200418" y="250278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76191C19-7835-8B4B-F34D-DC450435D428}"/>
              </a:ext>
            </a:extLst>
          </p:cNvPr>
          <p:cNvGrpSpPr/>
          <p:nvPr/>
        </p:nvGrpSpPr>
        <p:grpSpPr>
          <a:xfrm>
            <a:off x="6100432" y="1769075"/>
            <a:ext cx="1440160" cy="1440160"/>
            <a:chOff x="971600" y="548680"/>
            <a:chExt cx="1440160" cy="144016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60A9542D-AE71-EF59-CEF2-FBC541884737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02361AF-C1C9-652F-AC09-9478F996E82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C626299-218A-BDB9-1AC3-969EBCD6BC25}"/>
                  </a:ext>
                </a:extLst>
              </p:cNvPr>
              <p:cNvSpPr txBox="1"/>
              <p:nvPr/>
            </p:nvSpPr>
            <p:spPr>
              <a:xfrm>
                <a:off x="7554786" y="308612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4C626299-218A-BDB9-1AC3-969EBCD6B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786" y="3086123"/>
                <a:ext cx="207301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F6EE3FD-858D-455C-82BA-E80FAA2B5431}"/>
                  </a:ext>
                </a:extLst>
              </p:cNvPr>
              <p:cNvSpPr txBox="1"/>
              <p:nvPr/>
            </p:nvSpPr>
            <p:spPr>
              <a:xfrm>
                <a:off x="6019370" y="150140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F6EE3FD-858D-455C-82BA-E80FAA2B5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370" y="1501406"/>
                <a:ext cx="208327" cy="274434"/>
              </a:xfrm>
              <a:prstGeom prst="rect">
                <a:avLst/>
              </a:prstGeom>
              <a:blipFill>
                <a:blip r:embed="rId16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AB52F79-3838-5CA3-E408-209F6BEE3A25}"/>
                  </a:ext>
                </a:extLst>
              </p:cNvPr>
              <p:cNvSpPr txBox="1"/>
              <p:nvPr/>
            </p:nvSpPr>
            <p:spPr>
              <a:xfrm>
                <a:off x="7604392" y="440723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AB52F79-3838-5CA3-E408-209F6BEE3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92" y="4407236"/>
                <a:ext cx="202555" cy="274434"/>
              </a:xfrm>
              <a:prstGeom prst="rect">
                <a:avLst/>
              </a:prstGeom>
              <a:blipFill>
                <a:blip r:embed="rId17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Ellipse 74">
            <a:extLst>
              <a:ext uri="{FF2B5EF4-FFF2-40B4-BE49-F238E27FC236}">
                <a16:creationId xmlns:a16="http://schemas.microsoft.com/office/drawing/2014/main" id="{923A7805-D6CF-FF3D-11FE-813C94ABEF09}"/>
              </a:ext>
            </a:extLst>
          </p:cNvPr>
          <p:cNvSpPr/>
          <p:nvPr/>
        </p:nvSpPr>
        <p:spPr>
          <a:xfrm>
            <a:off x="7005829" y="381387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A3BA09FB-386A-395E-3FDB-16C81D5AE227}"/>
              </a:ext>
            </a:extLst>
          </p:cNvPr>
          <p:cNvGrpSpPr/>
          <p:nvPr/>
        </p:nvGrpSpPr>
        <p:grpSpPr>
          <a:xfrm rot="2700000">
            <a:off x="4549328" y="2521452"/>
            <a:ext cx="3698416" cy="1984511"/>
            <a:chOff x="983229" y="462195"/>
            <a:chExt cx="3698416" cy="1984511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AFBCBB11-55B7-D8A8-8F91-9990F9FD873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90190D31-B5AC-487F-E5EF-0989F4CF13A2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42472A35-0152-B1E1-DCB7-0ACD001849D2}"/>
                  </a:ext>
                </a:extLst>
              </p:cNvPr>
              <p:cNvCxnSpPr>
                <a:cxnSpLocks/>
                <a:endCxn id="84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7D6B23A8-5F50-DBFE-7420-CB494184F7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579C2B34-AFDB-56C2-35F1-00AF81C4D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6B0A94AE-7949-0010-2187-9CA3CB65C03E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rot="18900000" flipH="1" flipV="1">
              <a:off x="1397203" y="462195"/>
              <a:ext cx="1982257" cy="198451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F907B121-2609-F08C-A698-8AEC8CCF87C8}"/>
                </a:ext>
              </a:extLst>
            </p:cNvPr>
            <p:cNvSpPr/>
            <p:nvPr/>
          </p:nvSpPr>
          <p:spPr>
            <a:xfrm rot="1865633">
              <a:off x="983229" y="1342025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FC3A65F-D069-D132-7141-D1476D52A1D3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8" name="Ellipse 87">
            <a:extLst>
              <a:ext uri="{FF2B5EF4-FFF2-40B4-BE49-F238E27FC236}">
                <a16:creationId xmlns:a16="http://schemas.microsoft.com/office/drawing/2014/main" id="{0BFB5BAF-0C51-BF25-AFBD-E50132B61E9D}"/>
              </a:ext>
            </a:extLst>
          </p:cNvPr>
          <p:cNvSpPr/>
          <p:nvPr/>
        </p:nvSpPr>
        <p:spPr>
          <a:xfrm>
            <a:off x="6014108" y="3113506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774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c 29">
            <a:extLst>
              <a:ext uri="{FF2B5EF4-FFF2-40B4-BE49-F238E27FC236}">
                <a16:creationId xmlns:a16="http://schemas.microsoft.com/office/drawing/2014/main" id="{D2A01A69-74E5-DC57-DC36-2DA0B63BEE01}"/>
              </a:ext>
            </a:extLst>
          </p:cNvPr>
          <p:cNvSpPr/>
          <p:nvPr/>
        </p:nvSpPr>
        <p:spPr>
          <a:xfrm>
            <a:off x="1799172" y="250861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D7D275FB-751C-F33F-20A7-9FE323CA8AD9}"/>
              </a:ext>
            </a:extLst>
          </p:cNvPr>
          <p:cNvGrpSpPr/>
          <p:nvPr/>
        </p:nvGrpSpPr>
        <p:grpSpPr>
          <a:xfrm>
            <a:off x="1574855" y="3838826"/>
            <a:ext cx="432048" cy="288031"/>
            <a:chOff x="2286259" y="3513708"/>
            <a:chExt cx="432048" cy="288031"/>
          </a:xfrm>
        </p:grpSpPr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E342B187-3607-9FCD-FA50-CAE9D07545D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22B61282-3F40-C2CF-67E6-8120D267273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A22FA3A-E36D-2D1E-AEEE-12EE9E4EF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/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AFC54863-3DD2-93F3-8F1B-B428B251D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243" y="2886480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667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944471AF-3E75-7A54-3FFE-E8E64E08E509}"/>
              </a:ext>
            </a:extLst>
          </p:cNvPr>
          <p:cNvSpPr/>
          <p:nvPr/>
        </p:nvSpPr>
        <p:spPr>
          <a:xfrm>
            <a:off x="2090792" y="264629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8F9735C-C6C8-BCCE-B007-BF09E65FF51A}"/>
              </a:ext>
            </a:extLst>
          </p:cNvPr>
          <p:cNvSpPr/>
          <p:nvPr/>
        </p:nvSpPr>
        <p:spPr>
          <a:xfrm>
            <a:off x="3235113" y="243714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1F992F9-D6DD-0A86-5F13-8F68B48F4E1A}"/>
              </a:ext>
            </a:extLst>
          </p:cNvPr>
          <p:cNvSpPr/>
          <p:nvPr/>
        </p:nvSpPr>
        <p:spPr>
          <a:xfrm>
            <a:off x="1646879" y="355082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/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782DED7-A79E-649B-533B-D5276404A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90" y="204928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732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6B43037-36DC-52EC-1483-C3DC99F6303D}"/>
              </a:ext>
            </a:extLst>
          </p:cNvPr>
          <p:cNvGrpSpPr/>
          <p:nvPr/>
        </p:nvGrpSpPr>
        <p:grpSpPr>
          <a:xfrm>
            <a:off x="1173243" y="2033654"/>
            <a:ext cx="3589178" cy="2873607"/>
            <a:chOff x="1173243" y="2033654"/>
            <a:chExt cx="3589178" cy="2873607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F8AD2645-21C7-3245-0F6D-10C7ED00395C}"/>
                </a:ext>
              </a:extLst>
            </p:cNvPr>
            <p:cNvSpPr/>
            <p:nvPr/>
          </p:nvSpPr>
          <p:spPr>
            <a:xfrm>
              <a:off x="1799172" y="2508619"/>
              <a:ext cx="2398642" cy="2398642"/>
            </a:xfrm>
            <a:prstGeom prst="arc">
              <a:avLst>
                <a:gd name="adj1" fmla="val 11122892"/>
                <a:gd name="adj2" fmla="val 1734157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D68A2FC9-D706-4389-1AB3-84833B28D90C}"/>
                </a:ext>
              </a:extLst>
            </p:cNvPr>
            <p:cNvGrpSpPr/>
            <p:nvPr/>
          </p:nvGrpSpPr>
          <p:grpSpPr>
            <a:xfrm>
              <a:off x="1574855" y="3838826"/>
              <a:ext cx="432048" cy="288031"/>
              <a:chOff x="2286259" y="3513708"/>
              <a:chExt cx="432048" cy="288031"/>
            </a:xfrm>
          </p:grpSpPr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84E81DAC-2A97-B3DB-71E0-8F160E514238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464F43CD-8253-EC9E-8ED0-CEC075E06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2E84100A-C0D5-73C4-702B-0F025B5404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D853D2-876A-8DA4-1906-D4BAA8DF476F}"/>
                    </a:ext>
                  </a:extLst>
                </p:cNvPr>
                <p:cNvSpPr txBox="1"/>
                <p:nvPr/>
              </p:nvSpPr>
              <p:spPr>
                <a:xfrm>
                  <a:off x="1173243" y="2886480"/>
                  <a:ext cx="791673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D853D2-876A-8DA4-1906-D4BAA8DF4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243" y="2886480"/>
                  <a:ext cx="791673" cy="461088"/>
                </a:xfrm>
                <a:prstGeom prst="rect">
                  <a:avLst/>
                </a:prstGeom>
                <a:blipFill>
                  <a:blip r:embed="rId2"/>
                  <a:stretch>
                    <a:fillRect l="-3077" t="-10667" r="-923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B1FAF928-6AAA-3658-2920-922E702FBD0D}"/>
                </a:ext>
              </a:extLst>
            </p:cNvPr>
            <p:cNvSpPr/>
            <p:nvPr/>
          </p:nvSpPr>
          <p:spPr>
            <a:xfrm>
              <a:off x="2090792" y="2646295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272BE014-AD9F-C8DC-277C-735208D48204}"/>
                </a:ext>
              </a:extLst>
            </p:cNvPr>
            <p:cNvSpPr/>
            <p:nvPr/>
          </p:nvSpPr>
          <p:spPr>
            <a:xfrm>
              <a:off x="3235113" y="2437148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2</a:t>
              </a:r>
              <a:endParaRPr lang="fr-FR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FBCE9C8-1467-6525-E4C3-8BAA254D33AF}"/>
                </a:ext>
              </a:extLst>
            </p:cNvPr>
            <p:cNvSpPr/>
            <p:nvPr/>
          </p:nvSpPr>
          <p:spPr>
            <a:xfrm>
              <a:off x="1646879" y="355082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CFA64E3A-B4CE-8F25-EC67-8B1B210AC69B}"/>
                    </a:ext>
                  </a:extLst>
                </p:cNvPr>
                <p:cNvSpPr txBox="1"/>
                <p:nvPr/>
              </p:nvSpPr>
              <p:spPr>
                <a:xfrm>
                  <a:off x="2348190" y="2049289"/>
                  <a:ext cx="886923" cy="3904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Glissière de direction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CFA64E3A-B4CE-8F25-EC67-8B1B210AC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190" y="2049289"/>
                  <a:ext cx="886923" cy="390492"/>
                </a:xfrm>
                <a:prstGeom prst="rect">
                  <a:avLst/>
                </a:prstGeom>
                <a:blipFill>
                  <a:blip r:embed="rId3"/>
                  <a:stretch>
                    <a:fillRect l="-685" t="-12500" r="-4795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Éclair 9">
              <a:extLst>
                <a:ext uri="{FF2B5EF4-FFF2-40B4-BE49-F238E27FC236}">
                  <a16:creationId xmlns:a16="http://schemas.microsoft.com/office/drawing/2014/main" id="{DC4267A5-53B7-08A7-9AA1-D02B6F2ECEEC}"/>
                </a:ext>
              </a:extLst>
            </p:cNvPr>
            <p:cNvSpPr/>
            <p:nvPr/>
          </p:nvSpPr>
          <p:spPr>
            <a:xfrm rot="15567551" flipV="1">
              <a:off x="2444518" y="2843344"/>
              <a:ext cx="361552" cy="408917"/>
            </a:xfrm>
            <a:prstGeom prst="lightningBol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775EED8-CEDA-38EC-BFB9-064F37AED6B9}"/>
                </a:ext>
              </a:extLst>
            </p:cNvPr>
            <p:cNvSpPr txBox="1"/>
            <p:nvPr/>
          </p:nvSpPr>
          <p:spPr>
            <a:xfrm>
              <a:off x="3970748" y="2879598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12" name="Éclair 11">
              <a:extLst>
                <a:ext uri="{FF2B5EF4-FFF2-40B4-BE49-F238E27FC236}">
                  <a16:creationId xmlns:a16="http://schemas.microsoft.com/office/drawing/2014/main" id="{C675FCF0-2FEF-1567-73E7-6C994A0DF31D}"/>
                </a:ext>
              </a:extLst>
            </p:cNvPr>
            <p:cNvSpPr/>
            <p:nvPr/>
          </p:nvSpPr>
          <p:spPr>
            <a:xfrm rot="10250155">
              <a:off x="3594332" y="2606676"/>
              <a:ext cx="361552" cy="408917"/>
            </a:xfrm>
            <a:prstGeom prst="lightningBol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F96AF9BE-4522-53C8-A66F-707FC5C3951B}"/>
                </a:ext>
              </a:extLst>
            </p:cNvPr>
            <p:cNvSpPr txBox="1"/>
            <p:nvPr/>
          </p:nvSpPr>
          <p:spPr>
            <a:xfrm>
              <a:off x="1486197" y="2033654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14" name="Éclair 13">
              <a:extLst>
                <a:ext uri="{FF2B5EF4-FFF2-40B4-BE49-F238E27FC236}">
                  <a16:creationId xmlns:a16="http://schemas.microsoft.com/office/drawing/2014/main" id="{5156509E-8BAB-E417-D44E-3FC870D0F20F}"/>
                </a:ext>
              </a:extLst>
            </p:cNvPr>
            <p:cNvSpPr/>
            <p:nvPr/>
          </p:nvSpPr>
          <p:spPr>
            <a:xfrm rot="12494437">
              <a:off x="2263425" y="3015507"/>
              <a:ext cx="286414" cy="291864"/>
            </a:xfrm>
            <a:prstGeom prst="lightningBol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21E0E20F-BB2D-B4B9-96F3-340962191133}"/>
                    </a:ext>
                  </a:extLst>
                </p:cNvPr>
                <p:cNvSpPr txBox="1"/>
                <p:nvPr/>
              </p:nvSpPr>
              <p:spPr>
                <a:xfrm>
                  <a:off x="3028144" y="2861561"/>
                  <a:ext cx="791673" cy="20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21E0E20F-BB2D-B4B9-96F3-340962191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144" y="2861561"/>
                  <a:ext cx="791673" cy="207108"/>
                </a:xfrm>
                <a:prstGeom prst="rect">
                  <a:avLst/>
                </a:prstGeom>
                <a:blipFill>
                  <a:blip r:embed="rId4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Éclair 15">
              <a:extLst>
                <a:ext uri="{FF2B5EF4-FFF2-40B4-BE49-F238E27FC236}">
                  <a16:creationId xmlns:a16="http://schemas.microsoft.com/office/drawing/2014/main" id="{1A263C18-08D2-2887-1A19-DBB6B37C6417}"/>
                </a:ext>
              </a:extLst>
            </p:cNvPr>
            <p:cNvSpPr/>
            <p:nvPr/>
          </p:nvSpPr>
          <p:spPr>
            <a:xfrm rot="1327775" flipH="1">
              <a:off x="2055490" y="3490676"/>
              <a:ext cx="250807" cy="264167"/>
            </a:xfrm>
            <a:prstGeom prst="lightningBol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E6E15FCC-5DE2-0018-1737-ABFDA1B64065}"/>
                    </a:ext>
                  </a:extLst>
                </p:cNvPr>
                <p:cNvSpPr txBox="1"/>
                <p:nvPr/>
              </p:nvSpPr>
              <p:spPr>
                <a:xfrm>
                  <a:off x="2568341" y="3081291"/>
                  <a:ext cx="791673" cy="20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E6E15FCC-5DE2-0018-1737-ABFDA1B64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341" y="3081291"/>
                  <a:ext cx="791673" cy="207108"/>
                </a:xfrm>
                <a:prstGeom prst="rect">
                  <a:avLst/>
                </a:prstGeom>
                <a:blipFill>
                  <a:blip r:embed="rId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Éclair 17">
              <a:extLst>
                <a:ext uri="{FF2B5EF4-FFF2-40B4-BE49-F238E27FC236}">
                  <a16:creationId xmlns:a16="http://schemas.microsoft.com/office/drawing/2014/main" id="{2F533A15-672F-68D4-912F-86DEEEAB0B02}"/>
                </a:ext>
              </a:extLst>
            </p:cNvPr>
            <p:cNvSpPr/>
            <p:nvPr/>
          </p:nvSpPr>
          <p:spPr>
            <a:xfrm rot="14938548">
              <a:off x="3080983" y="2757172"/>
              <a:ext cx="286414" cy="291864"/>
            </a:xfrm>
            <a:prstGeom prst="lightningBol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F7A04467-E683-F714-401A-331E3F7179A0}"/>
                </a:ext>
              </a:extLst>
            </p:cNvPr>
            <p:cNvSpPr/>
            <p:nvPr/>
          </p:nvSpPr>
          <p:spPr>
            <a:xfrm rot="17294146" flipH="1">
              <a:off x="1921323" y="2293800"/>
              <a:ext cx="250807" cy="264167"/>
            </a:xfrm>
            <a:prstGeom prst="lightningBol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054F7DCC-1274-1E96-BEC7-298C729EEEE2}"/>
                    </a:ext>
                  </a:extLst>
                </p:cNvPr>
                <p:cNvSpPr txBox="1"/>
                <p:nvPr/>
              </p:nvSpPr>
              <p:spPr>
                <a:xfrm>
                  <a:off x="1964916" y="3621298"/>
                  <a:ext cx="791673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054F7DCC-1274-1E96-BEC7-298C729EEE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4916" y="3621298"/>
                  <a:ext cx="791673" cy="208262"/>
                </a:xfrm>
                <a:prstGeom prst="rect">
                  <a:avLst/>
                </a:prstGeom>
                <a:blipFill>
                  <a:blip r:embed="rId6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7671CE80-EF2C-F867-9897-DA3F3ADC6C38}"/>
                    </a:ext>
                  </a:extLst>
                </p:cNvPr>
                <p:cNvSpPr txBox="1"/>
                <p:nvPr/>
              </p:nvSpPr>
              <p:spPr>
                <a:xfrm>
                  <a:off x="1964916" y="3349947"/>
                  <a:ext cx="1233422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7671CE80-EF2C-F867-9897-DA3F3ADC6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4916" y="3349947"/>
                  <a:ext cx="1233422" cy="208262"/>
                </a:xfrm>
                <a:prstGeom prst="rect">
                  <a:avLst/>
                </a:prstGeom>
                <a:blipFill>
                  <a:blip r:embed="rId7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23300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3499EC8F-D515-F37B-B8D1-4556966B8BC3}"/>
              </a:ext>
            </a:extLst>
          </p:cNvPr>
          <p:cNvGrpSpPr/>
          <p:nvPr/>
        </p:nvGrpSpPr>
        <p:grpSpPr>
          <a:xfrm>
            <a:off x="1173243" y="2033654"/>
            <a:ext cx="3589178" cy="2873607"/>
            <a:chOff x="1173243" y="2033654"/>
            <a:chExt cx="3589178" cy="2873607"/>
          </a:xfrm>
        </p:grpSpPr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D2A01A69-74E5-DC57-DC36-2DA0B63BEE01}"/>
                </a:ext>
              </a:extLst>
            </p:cNvPr>
            <p:cNvSpPr/>
            <p:nvPr/>
          </p:nvSpPr>
          <p:spPr>
            <a:xfrm>
              <a:off x="1799172" y="2508619"/>
              <a:ext cx="2398642" cy="2398642"/>
            </a:xfrm>
            <a:prstGeom prst="arc">
              <a:avLst>
                <a:gd name="adj1" fmla="val 11122892"/>
                <a:gd name="adj2" fmla="val 1734157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D7D275FB-751C-F33F-20A7-9FE323CA8AD9}"/>
                </a:ext>
              </a:extLst>
            </p:cNvPr>
            <p:cNvGrpSpPr/>
            <p:nvPr/>
          </p:nvGrpSpPr>
          <p:grpSpPr>
            <a:xfrm>
              <a:off x="1574855" y="3838826"/>
              <a:ext cx="432048" cy="288031"/>
              <a:chOff x="2286259" y="3513708"/>
              <a:chExt cx="432048" cy="288031"/>
            </a:xfrm>
          </p:grpSpPr>
          <p:sp>
            <p:nvSpPr>
              <p:cNvPr id="34" name="Forme libre : forme 33">
                <a:extLst>
                  <a:ext uri="{FF2B5EF4-FFF2-40B4-BE49-F238E27FC236}">
                    <a16:creationId xmlns:a16="http://schemas.microsoft.com/office/drawing/2014/main" id="{E342B187-3607-9FCD-FA50-CAE9D07545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22B61282-3F40-C2CF-67E6-8120D26727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DA22FA3A-E36D-2D1E-AEEE-12EE9E4EF8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AFC54863-3DD2-93F3-8F1B-B428B251D81E}"/>
                    </a:ext>
                  </a:extLst>
                </p:cNvPr>
                <p:cNvSpPr txBox="1"/>
                <p:nvPr/>
              </p:nvSpPr>
              <p:spPr>
                <a:xfrm>
                  <a:off x="1173243" y="2886480"/>
                  <a:ext cx="791673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AFC54863-3DD2-93F3-8F1B-B428B251D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243" y="2886480"/>
                  <a:ext cx="791673" cy="461088"/>
                </a:xfrm>
                <a:prstGeom prst="rect">
                  <a:avLst/>
                </a:prstGeom>
                <a:blipFill>
                  <a:blip r:embed="rId2"/>
                  <a:stretch>
                    <a:fillRect l="-3077" t="-10667" r="-923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944471AF-3E75-7A54-3FFE-E8E64E08E509}"/>
                </a:ext>
              </a:extLst>
            </p:cNvPr>
            <p:cNvSpPr/>
            <p:nvPr/>
          </p:nvSpPr>
          <p:spPr>
            <a:xfrm>
              <a:off x="2090792" y="2646295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08F9735C-C6C8-BCCE-B007-BF09E65FF51A}"/>
                </a:ext>
              </a:extLst>
            </p:cNvPr>
            <p:cNvSpPr/>
            <p:nvPr/>
          </p:nvSpPr>
          <p:spPr>
            <a:xfrm>
              <a:off x="3235113" y="2437148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2</a:t>
              </a:r>
              <a:endParaRPr lang="fr-FR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01F992F9-D6DD-0A86-5F13-8F68B48F4E1A}"/>
                </a:ext>
              </a:extLst>
            </p:cNvPr>
            <p:cNvSpPr/>
            <p:nvPr/>
          </p:nvSpPr>
          <p:spPr>
            <a:xfrm>
              <a:off x="1646879" y="355082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5782DED7-A79E-649B-533B-D5276404A99D}"/>
                    </a:ext>
                  </a:extLst>
                </p:cNvPr>
                <p:cNvSpPr txBox="1"/>
                <p:nvPr/>
              </p:nvSpPr>
              <p:spPr>
                <a:xfrm>
                  <a:off x="2348190" y="2049289"/>
                  <a:ext cx="886923" cy="3904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Glissière de direction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5782DED7-A79E-649B-533B-D5276404A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190" y="2049289"/>
                  <a:ext cx="886923" cy="390492"/>
                </a:xfrm>
                <a:prstGeom prst="rect">
                  <a:avLst/>
                </a:prstGeom>
                <a:blipFill>
                  <a:blip r:embed="rId3"/>
                  <a:stretch>
                    <a:fillRect l="-685" t="-12500" r="-4795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Éclair 1">
              <a:extLst>
                <a:ext uri="{FF2B5EF4-FFF2-40B4-BE49-F238E27FC236}">
                  <a16:creationId xmlns:a16="http://schemas.microsoft.com/office/drawing/2014/main" id="{D7BACEFC-B40A-B26A-4042-1317B398BB01}"/>
                </a:ext>
              </a:extLst>
            </p:cNvPr>
            <p:cNvSpPr/>
            <p:nvPr/>
          </p:nvSpPr>
          <p:spPr>
            <a:xfrm rot="15567551" flipV="1">
              <a:off x="2444518" y="2843344"/>
              <a:ext cx="361552" cy="408917"/>
            </a:xfrm>
            <a:prstGeom prst="lightningBol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392A9124-4A4E-A9D8-2B96-E6AFF919E0CC}"/>
                </a:ext>
              </a:extLst>
            </p:cNvPr>
            <p:cNvSpPr txBox="1"/>
            <p:nvPr/>
          </p:nvSpPr>
          <p:spPr>
            <a:xfrm>
              <a:off x="3970748" y="2879598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4" name="Éclair 3">
              <a:extLst>
                <a:ext uri="{FF2B5EF4-FFF2-40B4-BE49-F238E27FC236}">
                  <a16:creationId xmlns:a16="http://schemas.microsoft.com/office/drawing/2014/main" id="{305DF9E1-AEEA-B50E-F6F2-39DDB3FC2CC1}"/>
                </a:ext>
              </a:extLst>
            </p:cNvPr>
            <p:cNvSpPr/>
            <p:nvPr/>
          </p:nvSpPr>
          <p:spPr>
            <a:xfrm rot="10250155">
              <a:off x="3594332" y="2606676"/>
              <a:ext cx="361552" cy="408917"/>
            </a:xfrm>
            <a:prstGeom prst="lightningBol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91EEC962-D452-88BC-D562-97A7D826D02E}"/>
                </a:ext>
              </a:extLst>
            </p:cNvPr>
            <p:cNvSpPr txBox="1"/>
            <p:nvPr/>
          </p:nvSpPr>
          <p:spPr>
            <a:xfrm>
              <a:off x="1486197" y="2033654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6" name="Éclair 5">
              <a:extLst>
                <a:ext uri="{FF2B5EF4-FFF2-40B4-BE49-F238E27FC236}">
                  <a16:creationId xmlns:a16="http://schemas.microsoft.com/office/drawing/2014/main" id="{2A7D029D-FD5F-2682-D221-91A1CFD370F1}"/>
                </a:ext>
              </a:extLst>
            </p:cNvPr>
            <p:cNvSpPr/>
            <p:nvPr/>
          </p:nvSpPr>
          <p:spPr>
            <a:xfrm rot="12494437">
              <a:off x="2263425" y="3015507"/>
              <a:ext cx="286414" cy="291864"/>
            </a:xfrm>
            <a:prstGeom prst="lightningBol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65AF3EDD-3F7B-3792-68DB-995D3DFBD13D}"/>
                    </a:ext>
                  </a:extLst>
                </p:cNvPr>
                <p:cNvSpPr txBox="1"/>
                <p:nvPr/>
              </p:nvSpPr>
              <p:spPr>
                <a:xfrm>
                  <a:off x="3028144" y="2861561"/>
                  <a:ext cx="791673" cy="20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65AF3EDD-3F7B-3792-68DB-995D3DFBD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144" y="2861561"/>
                  <a:ext cx="791673" cy="207108"/>
                </a:xfrm>
                <a:prstGeom prst="rect">
                  <a:avLst/>
                </a:prstGeom>
                <a:blipFill>
                  <a:blip r:embed="rId4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Éclair 7">
              <a:extLst>
                <a:ext uri="{FF2B5EF4-FFF2-40B4-BE49-F238E27FC236}">
                  <a16:creationId xmlns:a16="http://schemas.microsoft.com/office/drawing/2014/main" id="{2FC1775E-AB05-37CF-0737-7AD624B294CE}"/>
                </a:ext>
              </a:extLst>
            </p:cNvPr>
            <p:cNvSpPr/>
            <p:nvPr/>
          </p:nvSpPr>
          <p:spPr>
            <a:xfrm rot="1327775" flipH="1">
              <a:off x="2055490" y="3490676"/>
              <a:ext cx="250807" cy="264167"/>
            </a:xfrm>
            <a:prstGeom prst="lightningBol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FCA63CB4-3057-9269-DE87-3901B5D7E311}"/>
                    </a:ext>
                  </a:extLst>
                </p:cNvPr>
                <p:cNvSpPr txBox="1"/>
                <p:nvPr/>
              </p:nvSpPr>
              <p:spPr>
                <a:xfrm>
                  <a:off x="2568341" y="3081291"/>
                  <a:ext cx="791673" cy="2071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FCA63CB4-3057-9269-DE87-3901B5D7E3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341" y="3081291"/>
                  <a:ext cx="791673" cy="207108"/>
                </a:xfrm>
                <a:prstGeom prst="rect">
                  <a:avLst/>
                </a:prstGeom>
                <a:blipFill>
                  <a:blip r:embed="rId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Éclair 9">
              <a:extLst>
                <a:ext uri="{FF2B5EF4-FFF2-40B4-BE49-F238E27FC236}">
                  <a16:creationId xmlns:a16="http://schemas.microsoft.com/office/drawing/2014/main" id="{D1ABD923-B0CB-C41C-744A-2C09389A5D98}"/>
                </a:ext>
              </a:extLst>
            </p:cNvPr>
            <p:cNvSpPr/>
            <p:nvPr/>
          </p:nvSpPr>
          <p:spPr>
            <a:xfrm rot="14938548">
              <a:off x="3080983" y="2757172"/>
              <a:ext cx="286414" cy="291864"/>
            </a:xfrm>
            <a:prstGeom prst="lightningBol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Éclair 10">
              <a:extLst>
                <a:ext uri="{FF2B5EF4-FFF2-40B4-BE49-F238E27FC236}">
                  <a16:creationId xmlns:a16="http://schemas.microsoft.com/office/drawing/2014/main" id="{8E643604-A816-927E-DCD3-8BFD7A855C43}"/>
                </a:ext>
              </a:extLst>
            </p:cNvPr>
            <p:cNvSpPr/>
            <p:nvPr/>
          </p:nvSpPr>
          <p:spPr>
            <a:xfrm rot="17294146" flipH="1">
              <a:off x="1921323" y="2293800"/>
              <a:ext cx="250807" cy="264167"/>
            </a:xfrm>
            <a:prstGeom prst="lightningBol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D20CBF40-5F5F-0237-EEAA-FEF3BAB93E78}"/>
                    </a:ext>
                  </a:extLst>
                </p:cNvPr>
                <p:cNvSpPr txBox="1"/>
                <p:nvPr/>
              </p:nvSpPr>
              <p:spPr>
                <a:xfrm>
                  <a:off x="1964916" y="3621298"/>
                  <a:ext cx="791673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D20CBF40-5F5F-0237-EEAA-FEF3BAB93E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4916" y="3621298"/>
                  <a:ext cx="791673" cy="208262"/>
                </a:xfrm>
                <a:prstGeom prst="rect">
                  <a:avLst/>
                </a:prstGeom>
                <a:blipFill>
                  <a:blip r:embed="rId6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B1FF76FB-F460-CE07-E948-EE98A3553DDB}"/>
                    </a:ext>
                  </a:extLst>
                </p:cNvPr>
                <p:cNvSpPr txBox="1"/>
                <p:nvPr/>
              </p:nvSpPr>
              <p:spPr>
                <a:xfrm>
                  <a:off x="1964916" y="3349947"/>
                  <a:ext cx="1233422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B1FF76FB-F460-CE07-E948-EE98A3553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4916" y="3349947"/>
                  <a:ext cx="1233422" cy="208262"/>
                </a:xfrm>
                <a:prstGeom prst="rect">
                  <a:avLst/>
                </a:prstGeom>
                <a:blipFill>
                  <a:blip r:embed="rId7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8DBDA9F-5083-6A2D-AD37-9419641DD91C}"/>
              </a:ext>
            </a:extLst>
          </p:cNvPr>
          <p:cNvGrpSpPr/>
          <p:nvPr/>
        </p:nvGrpSpPr>
        <p:grpSpPr>
          <a:xfrm>
            <a:off x="4913352" y="2048846"/>
            <a:ext cx="2348606" cy="2263951"/>
            <a:chOff x="2270102" y="1721608"/>
            <a:chExt cx="2348606" cy="2263951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084B2BED-B323-FF56-982A-75EE4C32A3C6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6EB990BB-4E90-9233-EF7F-5477A2FA4703}"/>
                </a:ext>
              </a:extLst>
            </p:cNvPr>
            <p:cNvCxnSpPr>
              <a:cxnSpLocks/>
              <a:stCxn id="29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56F31A38-DF25-662F-2270-28B42E03C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0581FCA3-FD25-E739-2C22-693EA8282C7A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0581FCA3-FD25-E739-2C22-693EA8282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80EF4C03-A243-07C3-76A9-D0C4334DC7E2}"/>
                    </a:ext>
                  </a:extLst>
                </p:cNvPr>
                <p:cNvSpPr txBox="1"/>
                <p:nvPr/>
              </p:nvSpPr>
              <p:spPr>
                <a:xfrm>
                  <a:off x="3851106" y="2328505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80EF4C03-A243-07C3-76A9-D0C4334DC7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106" y="2328505"/>
                  <a:ext cx="140359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B8CD4600-ECD9-A670-2A1C-A0EF97B6AC9F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2286F01B-6191-94E8-E947-2AAF788C4D43}"/>
                </a:ext>
              </a:extLst>
            </p:cNvPr>
            <p:cNvSpPr/>
            <p:nvPr/>
          </p:nvSpPr>
          <p:spPr>
            <a:xfrm>
              <a:off x="2661653" y="2786044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0528CAC0-BC80-DB3B-98B3-FE3C3D8A0D00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A6508533-A16A-6717-7ACE-185EC7788898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F912FD9B-C925-D4FF-E5AC-7F7CECCBF57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3B1B3F7B-9F8D-B642-5F2F-6A0E03CCA649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3B1B3F7B-9F8D-B642-5F2F-6A0E03CCA6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0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5385E898-D2F8-D5BF-2CA9-4E2AF88305DF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5385E898-D2F8-D5BF-2CA9-4E2AF8830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40F1C5D4-4CFC-A0A4-32C5-F21403646056}"/>
                    </a:ext>
                  </a:extLst>
                </p:cNvPr>
                <p:cNvSpPr txBox="1"/>
                <p:nvPr/>
              </p:nvSpPr>
              <p:spPr>
                <a:xfrm>
                  <a:off x="4293216" y="199032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40F1C5D4-4CFC-A0A4-32C5-F21403646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3216" y="1990328"/>
                  <a:ext cx="202555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5CA2609-42AB-24A9-304F-45EBEF1C8BC1}"/>
                </a:ext>
              </a:extLst>
            </p:cNvPr>
            <p:cNvSpPr/>
            <p:nvPr/>
          </p:nvSpPr>
          <p:spPr>
            <a:xfrm>
              <a:off x="3481457" y="2475864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ADD8AF52-3FFC-F1EA-11B5-4D7755FEAC9F}"/>
                </a:ext>
              </a:extLst>
            </p:cNvPr>
            <p:cNvGrpSpPr/>
            <p:nvPr/>
          </p:nvGrpSpPr>
          <p:grpSpPr>
            <a:xfrm rot="19800000">
              <a:off x="2329275" y="2699360"/>
              <a:ext cx="2289433" cy="255270"/>
              <a:chOff x="2392212" y="1289979"/>
              <a:chExt cx="2289433" cy="25527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9609D7D1-1380-DCBE-EBAA-48641F3E48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291" y="1455093"/>
                <a:ext cx="943354" cy="9480"/>
              </a:xfrm>
              <a:prstGeom prst="line">
                <a:avLst/>
              </a:prstGeom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CE7C1557-B629-61DE-BC88-EAD7173FE599}"/>
                  </a:ext>
                </a:extLst>
              </p:cNvPr>
              <p:cNvGrpSpPr/>
              <p:nvPr/>
            </p:nvGrpSpPr>
            <p:grpSpPr>
              <a:xfrm>
                <a:off x="2392212" y="1289979"/>
                <a:ext cx="847937" cy="162000"/>
                <a:chOff x="2402883" y="1240730"/>
                <a:chExt cx="847937" cy="16200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95F13E9F-9762-1A55-6519-DE64012B0F3A}"/>
                    </a:ext>
                  </a:extLst>
                </p:cNvPr>
                <p:cNvCxnSpPr>
                  <a:cxnSpLocks/>
                  <a:endCxn id="45" idx="0"/>
                </p:cNvCxnSpPr>
                <p:nvPr/>
              </p:nvCxnSpPr>
              <p:spPr>
                <a:xfrm>
                  <a:off x="3240700" y="1240732"/>
                  <a:ext cx="0" cy="7200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C1C67847-D595-EA50-2970-212D2D76A6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2883" y="1243214"/>
                  <a:ext cx="847937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558494CF-30AA-F8A2-41FC-FAB5206FBE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2883" y="1240730"/>
                  <a:ext cx="0" cy="16200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71465AA9-5084-F59D-9E72-0E8EC8378A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126C0AB9-CE9F-67D5-6AE9-E89DF203CC51}"/>
                  </a:ext>
                </a:extLst>
              </p:cNvPr>
              <p:cNvSpPr/>
              <p:nvPr/>
            </p:nvSpPr>
            <p:spPr>
              <a:xfrm rot="1865633"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94E59DF-62ED-9312-3A29-1B41D2CF0A7F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2774F203-FE12-88DB-C400-C202359801C5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2444519D-DB92-A31F-3381-740157340158}"/>
                    </a:ext>
                  </a:extLst>
                </p:cNvPr>
                <p:cNvSpPr txBox="1"/>
                <p:nvPr/>
              </p:nvSpPr>
              <p:spPr>
                <a:xfrm>
                  <a:off x="3245004" y="3171773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2444519D-DB92-A31F-3381-7401573401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5004" y="3171773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8733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D18B14E-FD76-1D3B-5EE5-6D35F77E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05_TR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718F33-BFDC-BE43-1DC6-86DC522F0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100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E9907C3-4FB2-9DDF-0A7F-DA79329B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01_T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161DF0-2DB2-F35E-F6F0-A05D1F2F5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088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31" y="2350412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presseur</a:t>
            </a:r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206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8F565EA6-3187-4AC0-9994-BB344A64737E}"/>
              </a:ext>
            </a:extLst>
          </p:cNvPr>
          <p:cNvSpPr/>
          <p:nvPr/>
        </p:nvSpPr>
        <p:spPr>
          <a:xfrm>
            <a:off x="2969847" y="1256377"/>
            <a:ext cx="3351539" cy="4964677"/>
          </a:xfrm>
          <a:prstGeom prst="arc">
            <a:avLst>
              <a:gd name="adj1" fmla="val 11122892"/>
              <a:gd name="adj2" fmla="val 1888449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098CF7F-20F4-4E2A-AE85-FB4BC03585A9}"/>
              </a:ext>
            </a:extLst>
          </p:cNvPr>
          <p:cNvGrpSpPr/>
          <p:nvPr/>
        </p:nvGrpSpPr>
        <p:grpSpPr>
          <a:xfrm>
            <a:off x="2753823" y="388271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6D6E5897-771D-43F1-B19E-ACF7C29A60B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D07E679-363B-4FDF-90AB-D93A771D1F8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B263E02-D3A7-4410-BB8D-94B072AEC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EA1949EC-0794-480A-A3A9-8845F3C9AE80}"/>
              </a:ext>
            </a:extLst>
          </p:cNvPr>
          <p:cNvSpPr/>
          <p:nvPr/>
        </p:nvSpPr>
        <p:spPr>
          <a:xfrm>
            <a:off x="2947279" y="26287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B829B74-6354-45C6-AFA8-A627633AA39E}"/>
              </a:ext>
            </a:extLst>
          </p:cNvPr>
          <p:cNvSpPr/>
          <p:nvPr/>
        </p:nvSpPr>
        <p:spPr>
          <a:xfrm>
            <a:off x="3414082" y="1681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28DD318-EFBD-42C9-9A5D-132A4812683B}"/>
              </a:ext>
            </a:extLst>
          </p:cNvPr>
          <p:cNvSpPr/>
          <p:nvPr/>
        </p:nvSpPr>
        <p:spPr>
          <a:xfrm>
            <a:off x="2825847" y="359471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/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A1E9F1A-18E8-4369-987E-3FEFDC28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7" y="297712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846" t="-13115" r="-8462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67BF575B-74E2-44AA-A010-BB0D68AA9E2A}"/>
              </a:ext>
            </a:extLst>
          </p:cNvPr>
          <p:cNvSpPr/>
          <p:nvPr/>
        </p:nvSpPr>
        <p:spPr>
          <a:xfrm rot="21193711">
            <a:off x="2963359" y="127306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173CC2-4125-421D-9423-FDE6616C2518}"/>
              </a:ext>
            </a:extLst>
          </p:cNvPr>
          <p:cNvSpPr txBox="1"/>
          <p:nvPr/>
        </p:nvSpPr>
        <p:spPr>
          <a:xfrm>
            <a:off x="2244836" y="10666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6996AA2E-0221-45B6-8BDF-08623728DA42}"/>
              </a:ext>
            </a:extLst>
          </p:cNvPr>
          <p:cNvSpPr/>
          <p:nvPr/>
        </p:nvSpPr>
        <p:spPr>
          <a:xfrm rot="9568905">
            <a:off x="6307270" y="2482829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/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200" i="1" dirty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C943E1-9377-42C2-ADF2-ED96A82A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305" y="2715615"/>
                <a:ext cx="791673" cy="411972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36FA1FA-0D2E-4FE9-A55A-2C70F008FBD4}"/>
              </a:ext>
            </a:extLst>
          </p:cNvPr>
          <p:cNvSpPr/>
          <p:nvPr/>
        </p:nvSpPr>
        <p:spPr>
          <a:xfrm>
            <a:off x="4339015" y="11165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3</a:t>
            </a:r>
            <a:endParaRPr lang="fr-FR" sz="2000" b="1" dirty="0">
              <a:solidFill>
                <a:srgbClr val="00B0F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1CEEE-B96C-42D4-A6C4-07AFD08BE307}"/>
              </a:ext>
            </a:extLst>
          </p:cNvPr>
          <p:cNvSpPr/>
          <p:nvPr/>
        </p:nvSpPr>
        <p:spPr>
          <a:xfrm>
            <a:off x="5295482" y="1393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4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43D1B12-D670-44E9-AAED-E28A97993517}"/>
              </a:ext>
            </a:extLst>
          </p:cNvPr>
          <p:cNvSpPr/>
          <p:nvPr/>
        </p:nvSpPr>
        <p:spPr>
          <a:xfrm>
            <a:off x="5905189" y="226908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E1</a:t>
            </a:r>
            <a:endParaRPr lang="fr-FR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/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7626835-9D74-4ECC-AECF-5671271F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46" y="2012742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/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00104A6-ECEB-4547-93F5-99F47D68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191" y="103526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/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189955A-925D-48E3-992A-680300DA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92" y="853457"/>
                <a:ext cx="791673" cy="369332"/>
              </a:xfrm>
              <a:prstGeom prst="rect">
                <a:avLst/>
              </a:prstGeom>
              <a:blipFill>
                <a:blip r:embed="rId6"/>
                <a:stretch>
                  <a:fillRect l="-3876" t="-13115" r="-9302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/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9F70EA0-7F52-484F-A9F1-844F965A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72" y="1649744"/>
                <a:ext cx="791673" cy="369332"/>
              </a:xfrm>
              <a:prstGeom prst="rect">
                <a:avLst/>
              </a:prstGeom>
              <a:blipFill>
                <a:blip r:embed="rId7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3A440C6-CB67-4FB0-B45C-38B3E2F4E000}"/>
              </a:ext>
            </a:extLst>
          </p:cNvPr>
          <p:cNvSpPr/>
          <p:nvPr/>
        </p:nvSpPr>
        <p:spPr>
          <a:xfrm>
            <a:off x="4234614" y="1049970"/>
            <a:ext cx="1445629" cy="67168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4DF7CE4E-1217-4AE1-ABF4-26F830243A35}"/>
              </a:ext>
            </a:extLst>
          </p:cNvPr>
          <p:cNvSpPr/>
          <p:nvPr/>
        </p:nvSpPr>
        <p:spPr>
          <a:xfrm rot="21193711">
            <a:off x="4244666" y="55045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6BDFFC-2BAA-470C-8844-BAB82B3654B6}"/>
              </a:ext>
            </a:extLst>
          </p:cNvPr>
          <p:cNvSpPr txBox="1"/>
          <p:nvPr/>
        </p:nvSpPr>
        <p:spPr>
          <a:xfrm>
            <a:off x="3526143" y="34398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6" name="Éclair 35">
            <a:extLst>
              <a:ext uri="{FF2B5EF4-FFF2-40B4-BE49-F238E27FC236}">
                <a16:creationId xmlns:a16="http://schemas.microsoft.com/office/drawing/2014/main" id="{797816E8-6FA2-4E8F-8FD0-148CA3AF6589}"/>
              </a:ext>
            </a:extLst>
          </p:cNvPr>
          <p:cNvSpPr/>
          <p:nvPr/>
        </p:nvSpPr>
        <p:spPr>
          <a:xfrm rot="1800000" flipH="1">
            <a:off x="6328431" y="2052418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97C9D18-BF2A-4645-A20D-C95FFA4E8578}"/>
              </a:ext>
            </a:extLst>
          </p:cNvPr>
          <p:cNvSpPr txBox="1"/>
          <p:nvPr/>
        </p:nvSpPr>
        <p:spPr>
          <a:xfrm>
            <a:off x="6708929" y="198942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B8F7A3D-1F56-4DEA-AB5A-74E45230DB28}"/>
              </a:ext>
            </a:extLst>
          </p:cNvPr>
          <p:cNvSpPr txBox="1"/>
          <p:nvPr/>
        </p:nvSpPr>
        <p:spPr>
          <a:xfrm>
            <a:off x="6499801" y="2732095"/>
            <a:ext cx="7916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/>
              <a:t>Effort perçage + presseur</a:t>
            </a:r>
            <a:endParaRPr lang="fr-FR" sz="1200" dirty="0"/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B3224DD0-6267-4176-9CA0-D0045F76A08E}"/>
              </a:ext>
            </a:extLst>
          </p:cNvPr>
          <p:cNvSpPr/>
          <p:nvPr/>
        </p:nvSpPr>
        <p:spPr>
          <a:xfrm>
            <a:off x="3221372" y="1937857"/>
            <a:ext cx="435348" cy="830510"/>
          </a:xfrm>
          <a:custGeom>
            <a:avLst/>
            <a:gdLst>
              <a:gd name="connsiteX0" fmla="*/ 0 w 435348"/>
              <a:gd name="connsiteY0" fmla="*/ 830510 h 830510"/>
              <a:gd name="connsiteX1" fmla="*/ 377505 w 435348"/>
              <a:gd name="connsiteY1" fmla="*/ 453005 h 830510"/>
              <a:gd name="connsiteX2" fmla="*/ 427839 w 435348"/>
              <a:gd name="connsiteY2" fmla="*/ 0 h 83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48" h="830510">
                <a:moveTo>
                  <a:pt x="0" y="830510"/>
                </a:moveTo>
                <a:cubicBezTo>
                  <a:pt x="153099" y="710966"/>
                  <a:pt x="306199" y="591423"/>
                  <a:pt x="377505" y="453005"/>
                </a:cubicBezTo>
                <a:cubicBezTo>
                  <a:pt x="448811" y="314587"/>
                  <a:pt x="438325" y="157293"/>
                  <a:pt x="427839" y="0"/>
                </a:cubicBezTo>
              </a:path>
            </a:pathLst>
          </a:custGeom>
          <a:ln w="5715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44F34F8-3C4E-431A-ACE5-ED9CA5F5DF3F}"/>
              </a:ext>
            </a:extLst>
          </p:cNvPr>
          <p:cNvSpPr/>
          <p:nvPr/>
        </p:nvSpPr>
        <p:spPr>
          <a:xfrm>
            <a:off x="3239937" y="839520"/>
            <a:ext cx="3225449" cy="178924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044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A24AF7A-F2A8-2328-D9B4-A32C7BD3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07_RR3D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8C10D3E-D214-2F49-2493-BF79E9B42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021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7911AB8-8054-98B5-C66C-2FAC268CFADA}"/>
              </a:ext>
            </a:extLst>
          </p:cNvPr>
          <p:cNvGrpSpPr/>
          <p:nvPr/>
        </p:nvGrpSpPr>
        <p:grpSpPr>
          <a:xfrm>
            <a:off x="2270102" y="1663034"/>
            <a:ext cx="2348607" cy="2322525"/>
            <a:chOff x="2270102" y="1663034"/>
            <a:chExt cx="2348607" cy="2322525"/>
          </a:xfrm>
        </p:grpSpPr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B6EE5879-8234-420F-B0FE-036CD0F26D42}"/>
                </a:ext>
              </a:extLst>
            </p:cNvPr>
            <p:cNvCxnSpPr>
              <a:cxnSpLocks/>
            </p:cNvCxnSpPr>
            <p:nvPr/>
          </p:nvCxnSpPr>
          <p:spPr>
            <a:xfrm rot="14400000">
              <a:off x="3129811" y="2249764"/>
              <a:ext cx="943354" cy="948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36625" y="3079307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625" y="3079307"/>
                  <a:ext cx="140359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2661653" y="2786044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6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6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4293216" y="199032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3216" y="1990328"/>
                  <a:ext cx="202555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21212" r="-6061" b="-1087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4111639" y="2748349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 rot="19800000">
              <a:off x="2329276" y="2699357"/>
              <a:ext cx="2289433" cy="255270"/>
              <a:chOff x="2392212" y="1289979"/>
              <a:chExt cx="2289433" cy="255270"/>
            </a:xfrm>
          </p:grpSpPr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51067307-3AC0-44DD-93C7-A53C3C134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291" y="1455093"/>
                <a:ext cx="943354" cy="9480"/>
              </a:xfrm>
              <a:prstGeom prst="line">
                <a:avLst/>
              </a:prstGeom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E98645B3-BACB-48BA-AE90-9E0B8F9BA96E}"/>
                  </a:ext>
                </a:extLst>
              </p:cNvPr>
              <p:cNvGrpSpPr/>
              <p:nvPr/>
            </p:nvGrpSpPr>
            <p:grpSpPr>
              <a:xfrm>
                <a:off x="2392212" y="1289979"/>
                <a:ext cx="847937" cy="162000"/>
                <a:chOff x="2402883" y="1240730"/>
                <a:chExt cx="847937" cy="162000"/>
              </a:xfrm>
            </p:grpSpPr>
            <p:cxnSp>
              <p:nvCxnSpPr>
                <p:cNvPr id="53" name="Connecteur droit 52">
                  <a:extLst>
                    <a:ext uri="{FF2B5EF4-FFF2-40B4-BE49-F238E27FC236}">
                      <a16:creationId xmlns:a16="http://schemas.microsoft.com/office/drawing/2014/main" id="{F0F8AB44-EFB4-4904-BF97-74E3E708790D}"/>
                    </a:ext>
                  </a:extLst>
                </p:cNvPr>
                <p:cNvCxnSpPr>
                  <a:cxnSpLocks/>
                  <a:endCxn id="3" idx="0"/>
                </p:cNvCxnSpPr>
                <p:nvPr/>
              </p:nvCxnSpPr>
              <p:spPr>
                <a:xfrm>
                  <a:off x="3240700" y="1240732"/>
                  <a:ext cx="0" cy="7200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3" name="Connecteur droit 72">
                  <a:extLst>
                    <a:ext uri="{FF2B5EF4-FFF2-40B4-BE49-F238E27FC236}">
                      <a16:creationId xmlns:a16="http://schemas.microsoft.com/office/drawing/2014/main" id="{7AE58210-F866-4EDA-9152-6256761A3F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2883" y="1243214"/>
                  <a:ext cx="847937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6" name="Connecteur droit 75">
                  <a:extLst>
                    <a:ext uri="{FF2B5EF4-FFF2-40B4-BE49-F238E27FC236}">
                      <a16:creationId xmlns:a16="http://schemas.microsoft.com/office/drawing/2014/main" id="{AC6C3CFD-AD5A-4204-9286-0439771A8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2883" y="1240730"/>
                  <a:ext cx="0" cy="16200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04896978-45D6-44F7-89C8-2F877AA79C09}"/>
                </a:ext>
              </a:extLst>
            </p:cNvPr>
            <p:cNvCxnSpPr>
              <a:cxnSpLocks/>
            </p:cNvCxnSpPr>
            <p:nvPr/>
          </p:nvCxnSpPr>
          <p:spPr>
            <a:xfrm rot="14400000" flipH="1">
              <a:off x="3471743" y="2658666"/>
              <a:ext cx="72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2400AF99-8C9C-48DF-A956-C60E4C2435DD}"/>
                </a:ext>
              </a:extLst>
            </p:cNvPr>
            <p:cNvSpPr/>
            <p:nvPr/>
          </p:nvSpPr>
          <p:spPr>
            <a:xfrm rot="65633">
              <a:off x="3561742" y="225689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4EC72E9C-4080-4850-9EF8-FDF31241AA92}"/>
                </a:ext>
              </a:extLst>
            </p:cNvPr>
            <p:cNvCxnSpPr>
              <a:cxnSpLocks/>
            </p:cNvCxnSpPr>
            <p:nvPr/>
          </p:nvCxnSpPr>
          <p:spPr>
            <a:xfrm rot="14400000" flipH="1">
              <a:off x="3344766" y="289809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 rot="14400000" flipH="1">
              <a:off x="2940739" y="3130862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71F31DDF-C506-47E2-8F63-918E4A2B0E28}"/>
                </a:ext>
              </a:extLst>
            </p:cNvPr>
            <p:cNvSpPr/>
            <p:nvPr/>
          </p:nvSpPr>
          <p:spPr>
            <a:xfrm rot="65633">
              <a:off x="3934517" y="2911420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ZoneTexte 89">
                  <a:extLst>
                    <a:ext uri="{FF2B5EF4-FFF2-40B4-BE49-F238E27FC236}">
                      <a16:creationId xmlns:a16="http://schemas.microsoft.com/office/drawing/2014/main" id="{3E996E32-9F07-4A9C-BACB-64B2B0A63253}"/>
                    </a:ext>
                  </a:extLst>
                </p:cNvPr>
                <p:cNvSpPr txBox="1"/>
                <p:nvPr/>
              </p:nvSpPr>
              <p:spPr>
                <a:xfrm>
                  <a:off x="3488807" y="1663034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90" name="ZoneTexte 89">
                  <a:extLst>
                    <a:ext uri="{FF2B5EF4-FFF2-40B4-BE49-F238E27FC236}">
                      <a16:creationId xmlns:a16="http://schemas.microsoft.com/office/drawing/2014/main" id="{3E996E32-9F07-4A9C-BACB-64B2B0A63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8807" y="1663034"/>
                  <a:ext cx="208327" cy="274434"/>
                </a:xfrm>
                <a:prstGeom prst="rect">
                  <a:avLst/>
                </a:prstGeom>
                <a:blipFill>
                  <a:blip r:embed="rId25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EE0FB1E-14E5-4B84-BB6E-7E1BA81AE674}"/>
                    </a:ext>
                  </a:extLst>
                </p:cNvPr>
                <p:cNvSpPr txBox="1"/>
                <p:nvPr/>
              </p:nvSpPr>
              <p:spPr>
                <a:xfrm>
                  <a:off x="3742501" y="208079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EE0FB1E-14E5-4B84-BB6E-7E1BA81AE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2501" y="2080797"/>
                  <a:ext cx="13337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27273" r="-2272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585B108-623B-590A-C308-E508496221DF}"/>
              </a:ext>
            </a:extLst>
          </p:cNvPr>
          <p:cNvGrpSpPr/>
          <p:nvPr/>
        </p:nvGrpSpPr>
        <p:grpSpPr>
          <a:xfrm>
            <a:off x="4868707" y="1080326"/>
            <a:ext cx="3648852" cy="2895465"/>
            <a:chOff x="4868707" y="1080326"/>
            <a:chExt cx="3648852" cy="2895465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5EFEDFE4-46D4-4374-8297-DA268D061B64}"/>
                </a:ext>
              </a:extLst>
            </p:cNvPr>
            <p:cNvSpPr/>
            <p:nvPr/>
          </p:nvSpPr>
          <p:spPr>
            <a:xfrm>
              <a:off x="5660380" y="1577149"/>
              <a:ext cx="2398642" cy="2398642"/>
            </a:xfrm>
            <a:prstGeom prst="arc">
              <a:avLst>
                <a:gd name="adj1" fmla="val 11122892"/>
                <a:gd name="adj2" fmla="val 1734157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B61CF39-C7AF-4424-B268-359592FD7028}"/>
                </a:ext>
              </a:extLst>
            </p:cNvPr>
            <p:cNvGrpSpPr/>
            <p:nvPr/>
          </p:nvGrpSpPr>
          <p:grpSpPr>
            <a:xfrm>
              <a:off x="5436063" y="2907356"/>
              <a:ext cx="432048" cy="288031"/>
              <a:chOff x="2286259" y="3513708"/>
              <a:chExt cx="432048" cy="288031"/>
            </a:xfrm>
          </p:grpSpPr>
          <p:sp>
            <p:nvSpPr>
              <p:cNvPr id="4" name="Forme libre : forme 3">
                <a:extLst>
                  <a:ext uri="{FF2B5EF4-FFF2-40B4-BE49-F238E27FC236}">
                    <a16:creationId xmlns:a16="http://schemas.microsoft.com/office/drawing/2014/main" id="{40107FB8-E64F-41A8-BC1C-ED3B0FA235A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B39B28FE-1E6A-4EE9-B41D-243E4F8576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0B90735E-8350-40B5-9B9D-41A1AC7D25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F3D9DBA-8A16-4918-9335-A4E68FB880D2}"/>
                    </a:ext>
                  </a:extLst>
                </p:cNvPr>
                <p:cNvSpPr txBox="1"/>
                <p:nvPr/>
              </p:nvSpPr>
              <p:spPr>
                <a:xfrm>
                  <a:off x="4868707" y="1920903"/>
                  <a:ext cx="791673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6F3D9DBA-8A16-4918-9335-A4E68FB880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707" y="1920903"/>
                  <a:ext cx="791673" cy="461088"/>
                </a:xfrm>
                <a:prstGeom prst="rect">
                  <a:avLst/>
                </a:prstGeom>
                <a:blipFill>
                  <a:blip r:embed="rId2"/>
                  <a:stretch>
                    <a:fillRect l="-3846" t="-10526" r="-84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8FCFA7B-41E6-4D5C-9970-E5D955748E36}"/>
                </a:ext>
              </a:extLst>
            </p:cNvPr>
            <p:cNvSpPr/>
            <p:nvPr/>
          </p:nvSpPr>
          <p:spPr>
            <a:xfrm>
              <a:off x="5952000" y="1714825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073DF14-3F8E-4F5A-B6D7-6B5F9E1CDA0A}"/>
                </a:ext>
              </a:extLst>
            </p:cNvPr>
            <p:cNvSpPr/>
            <p:nvPr/>
          </p:nvSpPr>
          <p:spPr>
            <a:xfrm>
              <a:off x="7096321" y="1505678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2</a:t>
              </a:r>
              <a:endParaRPr lang="fr-FR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7E60382-D469-4E46-A370-756F124EEA38}"/>
                </a:ext>
              </a:extLst>
            </p:cNvPr>
            <p:cNvSpPr/>
            <p:nvPr/>
          </p:nvSpPr>
          <p:spPr>
            <a:xfrm>
              <a:off x="5508087" y="261935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A40A695E-2794-48FD-B6C1-AFDDCD277578}"/>
                    </a:ext>
                  </a:extLst>
                </p:cNvPr>
                <p:cNvSpPr txBox="1"/>
                <p:nvPr/>
              </p:nvSpPr>
              <p:spPr>
                <a:xfrm>
                  <a:off x="6240000" y="1080326"/>
                  <a:ext cx="791673" cy="4053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A40A695E-2794-48FD-B6C1-AFDDCD277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000" y="1080326"/>
                  <a:ext cx="791673" cy="405304"/>
                </a:xfrm>
                <a:prstGeom prst="rect">
                  <a:avLst/>
                </a:prstGeom>
                <a:blipFill>
                  <a:blip r:embed="rId3"/>
                  <a:stretch>
                    <a:fillRect l="-3876" t="-11940" r="-9302" b="-29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D31B2668-E529-4459-A834-88468EC3DBCC}"/>
                </a:ext>
              </a:extLst>
            </p:cNvPr>
            <p:cNvSpPr txBox="1"/>
            <p:nvPr/>
          </p:nvSpPr>
          <p:spPr>
            <a:xfrm>
              <a:off x="6540892" y="2475650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292AB567-1903-4289-8025-2AF11B1BA6A7}"/>
                </a:ext>
              </a:extLst>
            </p:cNvPr>
            <p:cNvSpPr txBox="1"/>
            <p:nvPr/>
          </p:nvSpPr>
          <p:spPr>
            <a:xfrm>
              <a:off x="7725886" y="2054818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7EC36D85-9FDD-4777-8BFF-CC5977F0EF3B}"/>
                    </a:ext>
                  </a:extLst>
                </p:cNvPr>
                <p:cNvSpPr txBox="1"/>
                <p:nvPr/>
              </p:nvSpPr>
              <p:spPr>
                <a:xfrm>
                  <a:off x="5750441" y="2360758"/>
                  <a:ext cx="791673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7EC36D85-9FDD-4777-8BFF-CC5977F0E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0441" y="2360758"/>
                  <a:ext cx="791673" cy="208262"/>
                </a:xfrm>
                <a:prstGeom prst="rect">
                  <a:avLst/>
                </a:prstGeom>
                <a:blipFill>
                  <a:blip r:embed="rId4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2EB61023-A1DD-4C21-BA24-A9349986167F}"/>
                    </a:ext>
                  </a:extLst>
                </p:cNvPr>
                <p:cNvSpPr txBox="1"/>
                <p:nvPr/>
              </p:nvSpPr>
              <p:spPr>
                <a:xfrm>
                  <a:off x="5929391" y="2606444"/>
                  <a:ext cx="540073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2EB61023-A1DD-4C21-BA24-A934998616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391" y="2606444"/>
                  <a:ext cx="540073" cy="208262"/>
                </a:xfrm>
                <a:prstGeom prst="rect">
                  <a:avLst/>
                </a:prstGeom>
                <a:blipFill>
                  <a:blip r:embed="rId5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289B05AB-DD49-4809-ACA6-AA5A8B8BEFE1}"/>
                    </a:ext>
                  </a:extLst>
                </p:cNvPr>
                <p:cNvSpPr txBox="1"/>
                <p:nvPr/>
              </p:nvSpPr>
              <p:spPr>
                <a:xfrm>
                  <a:off x="6445222" y="2031620"/>
                  <a:ext cx="505195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289B05AB-DD49-4809-ACA6-AA5A8B8BEF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222" y="2031620"/>
                  <a:ext cx="505195" cy="208262"/>
                </a:xfrm>
                <a:prstGeom prst="rect">
                  <a:avLst/>
                </a:prstGeom>
                <a:blipFill>
                  <a:blip r:embed="rId6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459F3F94-8A0C-4643-824E-2E98B0AC0C73}"/>
                    </a:ext>
                  </a:extLst>
                </p:cNvPr>
                <p:cNvSpPr txBox="1"/>
                <p:nvPr/>
              </p:nvSpPr>
              <p:spPr>
                <a:xfrm>
                  <a:off x="6620360" y="2012165"/>
                  <a:ext cx="791673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459F3F94-8A0C-4643-824E-2E98B0AC0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360" y="2012165"/>
                  <a:ext cx="791673" cy="208262"/>
                </a:xfrm>
                <a:prstGeom prst="rect">
                  <a:avLst/>
                </a:prstGeom>
                <a:blipFill>
                  <a:blip r:embed="rId7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Connecteur : en arc 2">
              <a:extLst>
                <a:ext uri="{FF2B5EF4-FFF2-40B4-BE49-F238E27FC236}">
                  <a16:creationId xmlns:a16="http://schemas.microsoft.com/office/drawing/2014/main" id="{4A632478-07AA-4429-86F2-2AAB4550E08B}"/>
                </a:ext>
              </a:extLst>
            </p:cNvPr>
            <p:cNvCxnSpPr>
              <a:cxnSpLocks/>
              <a:stCxn id="34" idx="1"/>
              <a:endCxn id="16" idx="6"/>
            </p:cNvCxnSpPr>
            <p:nvPr/>
          </p:nvCxnSpPr>
          <p:spPr>
            <a:xfrm rot="10800000">
              <a:off x="7384322" y="1649679"/>
              <a:ext cx="341565" cy="49747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 : en arc 30">
              <a:extLst>
                <a:ext uri="{FF2B5EF4-FFF2-40B4-BE49-F238E27FC236}">
                  <a16:creationId xmlns:a16="http://schemas.microsoft.com/office/drawing/2014/main" id="{EB06F324-683E-4348-91B0-7780E16D1C5A}"/>
                </a:ext>
              </a:extLst>
            </p:cNvPr>
            <p:cNvCxnSpPr>
              <a:cxnSpLocks/>
              <a:stCxn id="24" idx="1"/>
              <a:endCxn id="10" idx="6"/>
            </p:cNvCxnSpPr>
            <p:nvPr/>
          </p:nvCxnSpPr>
          <p:spPr>
            <a:xfrm rot="10800000">
              <a:off x="6240000" y="1858825"/>
              <a:ext cx="205222" cy="27692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 : en arc 38">
              <a:extLst>
                <a:ext uri="{FF2B5EF4-FFF2-40B4-BE49-F238E27FC236}">
                  <a16:creationId xmlns:a16="http://schemas.microsoft.com/office/drawing/2014/main" id="{5D291DFC-3928-46FA-B4E9-4744F3D43D55}"/>
                </a:ext>
              </a:extLst>
            </p:cNvPr>
            <p:cNvCxnSpPr>
              <a:cxnSpLocks/>
              <a:stCxn id="26" idx="0"/>
              <a:endCxn id="16" idx="3"/>
            </p:cNvCxnSpPr>
            <p:nvPr/>
          </p:nvCxnSpPr>
          <p:spPr>
            <a:xfrm rot="5400000" flipH="1" flipV="1">
              <a:off x="6947015" y="1820683"/>
              <a:ext cx="260664" cy="12230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 : en arc 40">
              <a:extLst>
                <a:ext uri="{FF2B5EF4-FFF2-40B4-BE49-F238E27FC236}">
                  <a16:creationId xmlns:a16="http://schemas.microsoft.com/office/drawing/2014/main" id="{3D479FDE-65DA-4FBD-878C-DCCBC6F93D1B}"/>
                </a:ext>
              </a:extLst>
            </p:cNvPr>
            <p:cNvCxnSpPr>
              <a:cxnSpLocks/>
              <a:stCxn id="32" idx="1"/>
              <a:endCxn id="10" idx="5"/>
            </p:cNvCxnSpPr>
            <p:nvPr/>
          </p:nvCxnSpPr>
          <p:spPr>
            <a:xfrm rot="10800000">
              <a:off x="6197824" y="1960649"/>
              <a:ext cx="343069" cy="607335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 : en arc 45">
              <a:extLst>
                <a:ext uri="{FF2B5EF4-FFF2-40B4-BE49-F238E27FC236}">
                  <a16:creationId xmlns:a16="http://schemas.microsoft.com/office/drawing/2014/main" id="{EC1FB117-CF63-47F9-BD99-1E12912F22FC}"/>
                </a:ext>
              </a:extLst>
            </p:cNvPr>
            <p:cNvCxnSpPr>
              <a:cxnSpLocks/>
              <a:stCxn id="36" idx="0"/>
              <a:endCxn id="10" idx="4"/>
            </p:cNvCxnSpPr>
            <p:nvPr/>
          </p:nvCxnSpPr>
          <p:spPr>
            <a:xfrm rot="16200000" flipV="1">
              <a:off x="5942173" y="2156653"/>
              <a:ext cx="357933" cy="5027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 : en arc 49">
              <a:extLst>
                <a:ext uri="{FF2B5EF4-FFF2-40B4-BE49-F238E27FC236}">
                  <a16:creationId xmlns:a16="http://schemas.microsoft.com/office/drawing/2014/main" id="{DB1D2CFF-A09D-446F-B68A-146A5D0289EA}"/>
                </a:ext>
              </a:extLst>
            </p:cNvPr>
            <p:cNvCxnSpPr>
              <a:cxnSpLocks/>
              <a:stCxn id="38" idx="1"/>
              <a:endCxn id="9" idx="6"/>
            </p:cNvCxnSpPr>
            <p:nvPr/>
          </p:nvCxnSpPr>
          <p:spPr>
            <a:xfrm rot="10800000" flipV="1">
              <a:off x="5796087" y="2710574"/>
              <a:ext cx="133304" cy="5278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4292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A54D1856-8690-3D36-AA80-75678A229BC9}"/>
              </a:ext>
            </a:extLst>
          </p:cNvPr>
          <p:cNvGrpSpPr/>
          <p:nvPr/>
        </p:nvGrpSpPr>
        <p:grpSpPr>
          <a:xfrm>
            <a:off x="5294009" y="1452466"/>
            <a:ext cx="3648852" cy="2895465"/>
            <a:chOff x="4868707" y="1080326"/>
            <a:chExt cx="3648852" cy="2895465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7E7B8BFF-E748-95A7-79E4-A334A5EC024B}"/>
                </a:ext>
              </a:extLst>
            </p:cNvPr>
            <p:cNvSpPr/>
            <p:nvPr/>
          </p:nvSpPr>
          <p:spPr>
            <a:xfrm>
              <a:off x="5660380" y="1577149"/>
              <a:ext cx="2398642" cy="2398642"/>
            </a:xfrm>
            <a:prstGeom prst="arc">
              <a:avLst>
                <a:gd name="adj1" fmla="val 11122892"/>
                <a:gd name="adj2" fmla="val 1734157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C249003C-35FD-91B1-7DCE-CD10AE7194FD}"/>
                </a:ext>
              </a:extLst>
            </p:cNvPr>
            <p:cNvGrpSpPr/>
            <p:nvPr/>
          </p:nvGrpSpPr>
          <p:grpSpPr>
            <a:xfrm>
              <a:off x="5436063" y="2907356"/>
              <a:ext cx="432048" cy="288031"/>
              <a:chOff x="2286259" y="3513708"/>
              <a:chExt cx="432048" cy="288031"/>
            </a:xfrm>
          </p:grpSpPr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DD21CC36-1051-04F3-C84F-CB538C350DF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F7402497-28AB-8D6B-D47C-8C10283E6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3888486E-9120-D127-C488-DA3FEF789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77CADF2A-0E1E-59C1-D978-3445FA224C9B}"/>
                    </a:ext>
                  </a:extLst>
                </p:cNvPr>
                <p:cNvSpPr txBox="1"/>
                <p:nvPr/>
              </p:nvSpPr>
              <p:spPr>
                <a:xfrm>
                  <a:off x="4868707" y="1920903"/>
                  <a:ext cx="791673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77CADF2A-0E1E-59C1-D978-3445FA224C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707" y="1920903"/>
                  <a:ext cx="791673" cy="461088"/>
                </a:xfrm>
                <a:prstGeom prst="rect">
                  <a:avLst/>
                </a:prstGeom>
                <a:blipFill>
                  <a:blip r:embed="rId2"/>
                  <a:stretch>
                    <a:fillRect l="-3077" t="-10526" r="-923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C543EA0-7EF8-5D9A-0396-EFA243EC6636}"/>
                </a:ext>
              </a:extLst>
            </p:cNvPr>
            <p:cNvSpPr/>
            <p:nvPr/>
          </p:nvSpPr>
          <p:spPr>
            <a:xfrm>
              <a:off x="5952000" y="1714825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B707DFBC-A5C2-2AEC-7348-F837776AB5CA}"/>
                </a:ext>
              </a:extLst>
            </p:cNvPr>
            <p:cNvSpPr/>
            <p:nvPr/>
          </p:nvSpPr>
          <p:spPr>
            <a:xfrm>
              <a:off x="7096321" y="1505678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2</a:t>
              </a:r>
              <a:endParaRPr lang="fr-FR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4E505E7-4497-DA57-F953-AF75B24CD487}"/>
                </a:ext>
              </a:extLst>
            </p:cNvPr>
            <p:cNvSpPr/>
            <p:nvPr/>
          </p:nvSpPr>
          <p:spPr>
            <a:xfrm>
              <a:off x="5508087" y="261935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619AB7F3-CC6D-63E3-9FD7-9A8B2323449F}"/>
                    </a:ext>
                  </a:extLst>
                </p:cNvPr>
                <p:cNvSpPr txBox="1"/>
                <p:nvPr/>
              </p:nvSpPr>
              <p:spPr>
                <a:xfrm>
                  <a:off x="6240000" y="1080326"/>
                  <a:ext cx="791673" cy="4053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619AB7F3-CC6D-63E3-9FD7-9A8B232344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000" y="1080326"/>
                  <a:ext cx="791673" cy="405304"/>
                </a:xfrm>
                <a:prstGeom prst="rect">
                  <a:avLst/>
                </a:prstGeom>
                <a:blipFill>
                  <a:blip r:embed="rId3"/>
                  <a:stretch>
                    <a:fillRect l="-3077" t="-11940" r="-9231" b="-29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D2D531A-376D-A5E0-7807-FD742A44BE5D}"/>
                </a:ext>
              </a:extLst>
            </p:cNvPr>
            <p:cNvSpPr txBox="1"/>
            <p:nvPr/>
          </p:nvSpPr>
          <p:spPr>
            <a:xfrm>
              <a:off x="6540892" y="2475650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ADEA982C-2D0E-5CD1-12A4-44F1BA8BA1EF}"/>
                </a:ext>
              </a:extLst>
            </p:cNvPr>
            <p:cNvSpPr txBox="1"/>
            <p:nvPr/>
          </p:nvSpPr>
          <p:spPr>
            <a:xfrm>
              <a:off x="7725886" y="2054818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7DC9D83D-A10E-FA4A-D8ED-F9923288E19E}"/>
                    </a:ext>
                  </a:extLst>
                </p:cNvPr>
                <p:cNvSpPr txBox="1"/>
                <p:nvPr/>
              </p:nvSpPr>
              <p:spPr>
                <a:xfrm>
                  <a:off x="5750441" y="2360758"/>
                  <a:ext cx="791673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7DC9D83D-A10E-FA4A-D8ED-F9923288E1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0441" y="2360758"/>
                  <a:ext cx="791673" cy="208262"/>
                </a:xfrm>
                <a:prstGeom prst="rect">
                  <a:avLst/>
                </a:prstGeom>
                <a:blipFill>
                  <a:blip r:embed="rId4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63ACDE63-E392-EF7B-7645-6192279C5A58}"/>
                    </a:ext>
                  </a:extLst>
                </p:cNvPr>
                <p:cNvSpPr txBox="1"/>
                <p:nvPr/>
              </p:nvSpPr>
              <p:spPr>
                <a:xfrm>
                  <a:off x="5929391" y="2606444"/>
                  <a:ext cx="540073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63ACDE63-E392-EF7B-7645-6192279C5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391" y="2606444"/>
                  <a:ext cx="540073" cy="208262"/>
                </a:xfrm>
                <a:prstGeom prst="rect">
                  <a:avLst/>
                </a:prstGeom>
                <a:blipFill>
                  <a:blip r:embed="rId5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71B95FCE-496F-D2AE-DE2D-15D2DE56CFCF}"/>
                    </a:ext>
                  </a:extLst>
                </p:cNvPr>
                <p:cNvSpPr txBox="1"/>
                <p:nvPr/>
              </p:nvSpPr>
              <p:spPr>
                <a:xfrm>
                  <a:off x="6445222" y="2031620"/>
                  <a:ext cx="505195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71B95FCE-496F-D2AE-DE2D-15D2DE56C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222" y="2031620"/>
                  <a:ext cx="505195" cy="208262"/>
                </a:xfrm>
                <a:prstGeom prst="rect">
                  <a:avLst/>
                </a:prstGeom>
                <a:blipFill>
                  <a:blip r:embed="rId6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91542884-13A2-ACE0-408E-527489C053E5}"/>
                    </a:ext>
                  </a:extLst>
                </p:cNvPr>
                <p:cNvSpPr txBox="1"/>
                <p:nvPr/>
              </p:nvSpPr>
              <p:spPr>
                <a:xfrm>
                  <a:off x="6620360" y="2012165"/>
                  <a:ext cx="791673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91542884-13A2-ACE0-408E-527489C053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360" y="2012165"/>
                  <a:ext cx="791673" cy="208262"/>
                </a:xfrm>
                <a:prstGeom prst="rect">
                  <a:avLst/>
                </a:prstGeom>
                <a:blipFill>
                  <a:blip r:embed="rId7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cteur : en arc 17">
              <a:extLst>
                <a:ext uri="{FF2B5EF4-FFF2-40B4-BE49-F238E27FC236}">
                  <a16:creationId xmlns:a16="http://schemas.microsoft.com/office/drawing/2014/main" id="{B0D76C21-5F32-1B41-3E73-CF4155003DB7}"/>
                </a:ext>
              </a:extLst>
            </p:cNvPr>
            <p:cNvCxnSpPr>
              <a:cxnSpLocks/>
              <a:stCxn id="13" idx="1"/>
              <a:endCxn id="9" idx="6"/>
            </p:cNvCxnSpPr>
            <p:nvPr/>
          </p:nvCxnSpPr>
          <p:spPr>
            <a:xfrm rot="10800000">
              <a:off x="7384322" y="1649679"/>
              <a:ext cx="341565" cy="49747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 : en arc 18">
              <a:extLst>
                <a:ext uri="{FF2B5EF4-FFF2-40B4-BE49-F238E27FC236}">
                  <a16:creationId xmlns:a16="http://schemas.microsoft.com/office/drawing/2014/main" id="{F897E7D6-DCA4-F5D0-C770-5BB699CE4381}"/>
                </a:ext>
              </a:extLst>
            </p:cNvPr>
            <p:cNvCxnSpPr>
              <a:cxnSpLocks/>
              <a:stCxn id="16" idx="1"/>
              <a:endCxn id="8" idx="6"/>
            </p:cNvCxnSpPr>
            <p:nvPr/>
          </p:nvCxnSpPr>
          <p:spPr>
            <a:xfrm rot="10800000">
              <a:off x="6240000" y="1858825"/>
              <a:ext cx="205222" cy="27692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 : en arc 19">
              <a:extLst>
                <a:ext uri="{FF2B5EF4-FFF2-40B4-BE49-F238E27FC236}">
                  <a16:creationId xmlns:a16="http://schemas.microsoft.com/office/drawing/2014/main" id="{A5C3FBBA-001A-56EC-5FED-8CA5A4AB10CD}"/>
                </a:ext>
              </a:extLst>
            </p:cNvPr>
            <p:cNvCxnSpPr>
              <a:cxnSpLocks/>
              <a:stCxn id="17" idx="0"/>
              <a:endCxn id="9" idx="3"/>
            </p:cNvCxnSpPr>
            <p:nvPr/>
          </p:nvCxnSpPr>
          <p:spPr>
            <a:xfrm rot="5400000" flipH="1" flipV="1">
              <a:off x="6947015" y="1820683"/>
              <a:ext cx="260664" cy="12230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 : en arc 20">
              <a:extLst>
                <a:ext uri="{FF2B5EF4-FFF2-40B4-BE49-F238E27FC236}">
                  <a16:creationId xmlns:a16="http://schemas.microsoft.com/office/drawing/2014/main" id="{4D24010C-C4DF-B22B-EE93-960EC0B5FFDF}"/>
                </a:ext>
              </a:extLst>
            </p:cNvPr>
            <p:cNvCxnSpPr>
              <a:cxnSpLocks/>
              <a:stCxn id="12" idx="1"/>
              <a:endCxn id="8" idx="5"/>
            </p:cNvCxnSpPr>
            <p:nvPr/>
          </p:nvCxnSpPr>
          <p:spPr>
            <a:xfrm rot="10800000">
              <a:off x="6197824" y="1960649"/>
              <a:ext cx="343069" cy="607335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 : en arc 21">
              <a:extLst>
                <a:ext uri="{FF2B5EF4-FFF2-40B4-BE49-F238E27FC236}">
                  <a16:creationId xmlns:a16="http://schemas.microsoft.com/office/drawing/2014/main" id="{2DEA6867-5C08-D8FB-B58C-E818D90BD1AC}"/>
                </a:ext>
              </a:extLst>
            </p:cNvPr>
            <p:cNvCxnSpPr>
              <a:cxnSpLocks/>
              <a:stCxn id="14" idx="0"/>
              <a:endCxn id="8" idx="4"/>
            </p:cNvCxnSpPr>
            <p:nvPr/>
          </p:nvCxnSpPr>
          <p:spPr>
            <a:xfrm rot="16200000" flipV="1">
              <a:off x="5942173" y="2156653"/>
              <a:ext cx="357933" cy="5027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 : en arc 22">
              <a:extLst>
                <a:ext uri="{FF2B5EF4-FFF2-40B4-BE49-F238E27FC236}">
                  <a16:creationId xmlns:a16="http://schemas.microsoft.com/office/drawing/2014/main" id="{9119C611-A733-3BCE-B71A-052BCADD4AFA}"/>
                </a:ext>
              </a:extLst>
            </p:cNvPr>
            <p:cNvCxnSpPr>
              <a:cxnSpLocks/>
              <a:stCxn id="15" idx="1"/>
              <a:endCxn id="10" idx="6"/>
            </p:cNvCxnSpPr>
            <p:nvPr/>
          </p:nvCxnSpPr>
          <p:spPr>
            <a:xfrm rot="10800000" flipV="1">
              <a:off x="5796087" y="2710574"/>
              <a:ext cx="133304" cy="5278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338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A5471-C353-3CDA-498F-77829D57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90C74BE-E8C1-E19E-76A3-6A92CF3C2A7A}"/>
              </a:ext>
            </a:extLst>
          </p:cNvPr>
          <p:cNvGrpSpPr/>
          <p:nvPr/>
        </p:nvGrpSpPr>
        <p:grpSpPr>
          <a:xfrm>
            <a:off x="2274036" y="2152505"/>
            <a:ext cx="2348607" cy="2322525"/>
            <a:chOff x="2270102" y="1663034"/>
            <a:chExt cx="2348607" cy="2322525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D461788A-50B2-BE51-6403-E6A2259FD081}"/>
                </a:ext>
              </a:extLst>
            </p:cNvPr>
            <p:cNvCxnSpPr>
              <a:cxnSpLocks/>
            </p:cNvCxnSpPr>
            <p:nvPr/>
          </p:nvCxnSpPr>
          <p:spPr>
            <a:xfrm rot="14400000">
              <a:off x="3129811" y="2249764"/>
              <a:ext cx="943354" cy="948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7B6BFB21-BD8B-CF56-3D71-40923F18D3C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BE4816EA-2E88-9087-71A4-8A9B8682475B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CE32DE77-E5C0-F499-AF5E-0A7899E20F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C56F2DDE-A60F-B2F4-E00A-2C987A183A92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C56F2DDE-A60F-B2F4-E00A-2C987A183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E3FD9078-892F-6163-7A1E-D43EA8C90CE1}"/>
                    </a:ext>
                  </a:extLst>
                </p:cNvPr>
                <p:cNvSpPr txBox="1"/>
                <p:nvPr/>
              </p:nvSpPr>
              <p:spPr>
                <a:xfrm>
                  <a:off x="3236625" y="3079307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E3FD9078-892F-6163-7A1E-D43EA8C9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625" y="3079307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1E6013C-C15E-926C-7475-87FA827B00BF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4FFEB71-81DF-52BC-CA87-033F38DC503E}"/>
                </a:ext>
              </a:extLst>
            </p:cNvPr>
            <p:cNvSpPr/>
            <p:nvPr/>
          </p:nvSpPr>
          <p:spPr>
            <a:xfrm>
              <a:off x="2661653" y="2786044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54D89942-26E5-9797-28F2-74B011FD833B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47C13376-510B-D545-EF66-C59D8D413A42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541C1DF6-9578-3D5D-48C9-52484105FF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30906245-051F-7D3C-DD2F-0BE16C79A26C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30906245-051F-7D3C-DD2F-0BE16C79A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0DD3941F-FBC3-45EF-33D1-B9B85C68DE2C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6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0DD3941F-FBC3-45EF-33D1-B9B85C68DE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6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E0BC7751-0226-FA09-0A6F-092D18FC18AB}"/>
                    </a:ext>
                  </a:extLst>
                </p:cNvPr>
                <p:cNvSpPr txBox="1"/>
                <p:nvPr/>
              </p:nvSpPr>
              <p:spPr>
                <a:xfrm>
                  <a:off x="4293216" y="199032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E0BC7751-0226-FA09-0A6F-092D18FC18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3216" y="1990328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50B7086-57D2-48D8-833F-55CA3B2A6B52}"/>
                </a:ext>
              </a:extLst>
            </p:cNvPr>
            <p:cNvSpPr/>
            <p:nvPr/>
          </p:nvSpPr>
          <p:spPr>
            <a:xfrm>
              <a:off x="4111639" y="2748349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F5171C2C-74FB-843A-E33A-F414FFDB791C}"/>
                </a:ext>
              </a:extLst>
            </p:cNvPr>
            <p:cNvGrpSpPr/>
            <p:nvPr/>
          </p:nvGrpSpPr>
          <p:grpSpPr>
            <a:xfrm rot="19800000">
              <a:off x="2329276" y="2699357"/>
              <a:ext cx="2289433" cy="255270"/>
              <a:chOff x="2392212" y="1289979"/>
              <a:chExt cx="2289433" cy="255270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D8A034D0-CBCD-A305-EEC1-B0CFE456BC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291" y="1455093"/>
                <a:ext cx="943354" cy="9480"/>
              </a:xfrm>
              <a:prstGeom prst="line">
                <a:avLst/>
              </a:prstGeom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922370E9-AAB1-273A-7377-3B060F3D2AA5}"/>
                  </a:ext>
                </a:extLst>
              </p:cNvPr>
              <p:cNvGrpSpPr/>
              <p:nvPr/>
            </p:nvGrpSpPr>
            <p:grpSpPr>
              <a:xfrm>
                <a:off x="2392212" y="1289979"/>
                <a:ext cx="847937" cy="162000"/>
                <a:chOff x="2402883" y="1240730"/>
                <a:chExt cx="847937" cy="162000"/>
              </a:xfrm>
            </p:grpSpPr>
            <p:cxnSp>
              <p:nvCxnSpPr>
                <p:cNvPr id="31" name="Connecteur droit 30">
                  <a:extLst>
                    <a:ext uri="{FF2B5EF4-FFF2-40B4-BE49-F238E27FC236}">
                      <a16:creationId xmlns:a16="http://schemas.microsoft.com/office/drawing/2014/main" id="{92AE8C10-B84C-F642-CF2D-CEF5057386C1}"/>
                    </a:ext>
                  </a:extLst>
                </p:cNvPr>
                <p:cNvCxnSpPr>
                  <a:cxnSpLocks/>
                  <a:endCxn id="29" idx="0"/>
                </p:cNvCxnSpPr>
                <p:nvPr/>
              </p:nvCxnSpPr>
              <p:spPr>
                <a:xfrm>
                  <a:off x="3240700" y="1240732"/>
                  <a:ext cx="0" cy="7200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Connecteur droit 31">
                  <a:extLst>
                    <a:ext uri="{FF2B5EF4-FFF2-40B4-BE49-F238E27FC236}">
                      <a16:creationId xmlns:a16="http://schemas.microsoft.com/office/drawing/2014/main" id="{2E35AB70-DBCC-171E-8217-D7DA52740A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2883" y="1243214"/>
                  <a:ext cx="847937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Connecteur droit 32">
                  <a:extLst>
                    <a:ext uri="{FF2B5EF4-FFF2-40B4-BE49-F238E27FC236}">
                      <a16:creationId xmlns:a16="http://schemas.microsoft.com/office/drawing/2014/main" id="{7A5C535F-8303-286A-3125-BFB4393DD7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2883" y="1240730"/>
                  <a:ext cx="0" cy="16200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F8A803-85C3-9540-1D69-C8723F99AA4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E12B8BC6-A13E-E9A2-DAEB-DF56D52791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96F97321-E0ED-98D9-97DF-A82F40841C8A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6678F061-E99E-1F3C-875F-63AA32D54D0F}"/>
                </a:ext>
              </a:extLst>
            </p:cNvPr>
            <p:cNvCxnSpPr>
              <a:cxnSpLocks/>
            </p:cNvCxnSpPr>
            <p:nvPr/>
          </p:nvCxnSpPr>
          <p:spPr>
            <a:xfrm rot="14400000" flipH="1">
              <a:off x="3471743" y="2658666"/>
              <a:ext cx="72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4C142BAD-5B20-7E6E-E883-CDE187F7221D}"/>
                </a:ext>
              </a:extLst>
            </p:cNvPr>
            <p:cNvSpPr/>
            <p:nvPr/>
          </p:nvSpPr>
          <p:spPr>
            <a:xfrm rot="65633">
              <a:off x="3561742" y="225689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15B633D-47FB-3C30-992F-F831E5D1FA9B}"/>
                </a:ext>
              </a:extLst>
            </p:cNvPr>
            <p:cNvCxnSpPr>
              <a:cxnSpLocks/>
            </p:cNvCxnSpPr>
            <p:nvPr/>
          </p:nvCxnSpPr>
          <p:spPr>
            <a:xfrm rot="14400000" flipH="1">
              <a:off x="3344766" y="289809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8825EF1-5472-6CBF-0F99-D9D18789B034}"/>
                </a:ext>
              </a:extLst>
            </p:cNvPr>
            <p:cNvCxnSpPr>
              <a:cxnSpLocks/>
            </p:cNvCxnSpPr>
            <p:nvPr/>
          </p:nvCxnSpPr>
          <p:spPr>
            <a:xfrm rot="14400000" flipH="1">
              <a:off x="2940739" y="3130862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AE56104-0085-4979-AE8A-3A1EF0386CD5}"/>
                </a:ext>
              </a:extLst>
            </p:cNvPr>
            <p:cNvSpPr/>
            <p:nvPr/>
          </p:nvSpPr>
          <p:spPr>
            <a:xfrm rot="65633">
              <a:off x="3934517" y="2911420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23FA910-EBE0-B9F5-1A69-0D1FEFA1330B}"/>
                    </a:ext>
                  </a:extLst>
                </p:cNvPr>
                <p:cNvSpPr txBox="1"/>
                <p:nvPr/>
              </p:nvSpPr>
              <p:spPr>
                <a:xfrm>
                  <a:off x="3488807" y="1663034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23FA910-EBE0-B9F5-1A69-0D1FEFA133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8807" y="1663034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4B0EFE20-C85F-7AD5-E552-8295048E691B}"/>
                    </a:ext>
                  </a:extLst>
                </p:cNvPr>
                <p:cNvSpPr txBox="1"/>
                <p:nvPr/>
              </p:nvSpPr>
              <p:spPr>
                <a:xfrm>
                  <a:off x="3742501" y="208079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4B0EFE20-C85F-7AD5-E552-8295048E6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2501" y="2080797"/>
                  <a:ext cx="133370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9DFBA551-CB7E-4F40-AA19-6831F5AFCBC0}"/>
              </a:ext>
            </a:extLst>
          </p:cNvPr>
          <p:cNvGrpSpPr/>
          <p:nvPr/>
        </p:nvGrpSpPr>
        <p:grpSpPr>
          <a:xfrm>
            <a:off x="4820987" y="2165548"/>
            <a:ext cx="3436197" cy="2895465"/>
            <a:chOff x="5081362" y="1080326"/>
            <a:chExt cx="3436197" cy="2895465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A3765007-3EEB-BAC7-AB2D-0106EF683E3A}"/>
                </a:ext>
              </a:extLst>
            </p:cNvPr>
            <p:cNvSpPr/>
            <p:nvPr/>
          </p:nvSpPr>
          <p:spPr>
            <a:xfrm>
              <a:off x="5660380" y="1577149"/>
              <a:ext cx="2398642" cy="2398642"/>
            </a:xfrm>
            <a:prstGeom prst="arc">
              <a:avLst>
                <a:gd name="adj1" fmla="val 11122892"/>
                <a:gd name="adj2" fmla="val 1734157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A950C0D2-8917-FAB3-F6F2-0D497DB1F2CC}"/>
                </a:ext>
              </a:extLst>
            </p:cNvPr>
            <p:cNvGrpSpPr/>
            <p:nvPr/>
          </p:nvGrpSpPr>
          <p:grpSpPr>
            <a:xfrm>
              <a:off x="5436063" y="2907356"/>
              <a:ext cx="432048" cy="288031"/>
              <a:chOff x="2286259" y="3513708"/>
              <a:chExt cx="432048" cy="288031"/>
            </a:xfrm>
          </p:grpSpPr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C8B723FA-CE03-2EAC-3BA7-A51C6986778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B9B6E56B-B64A-8C79-5112-32BD2B7B8A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123B6AAE-8C91-A011-2D36-6412BAB2E8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277B0A8A-CEFC-2AAB-FD5E-3ABD4CA9482F}"/>
                    </a:ext>
                  </a:extLst>
                </p:cNvPr>
                <p:cNvSpPr txBox="1"/>
                <p:nvPr/>
              </p:nvSpPr>
              <p:spPr>
                <a:xfrm>
                  <a:off x="5081362" y="1814580"/>
                  <a:ext cx="791673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277B0A8A-CEFC-2AAB-FD5E-3ABD4CA94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1362" y="1814580"/>
                  <a:ext cx="791673" cy="461088"/>
                </a:xfrm>
                <a:prstGeom prst="rect">
                  <a:avLst/>
                </a:prstGeom>
                <a:blipFill>
                  <a:blip r:embed="rId9"/>
                  <a:stretch>
                    <a:fillRect l="-3846" t="-10667" r="-84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F5C98C28-404A-B5F1-9939-247F0BDB72FB}"/>
                </a:ext>
              </a:extLst>
            </p:cNvPr>
            <p:cNvSpPr/>
            <p:nvPr/>
          </p:nvSpPr>
          <p:spPr>
            <a:xfrm>
              <a:off x="5952000" y="1714825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8C94FF9E-5EA4-1B8F-6118-711CB461FC02}"/>
                </a:ext>
              </a:extLst>
            </p:cNvPr>
            <p:cNvSpPr/>
            <p:nvPr/>
          </p:nvSpPr>
          <p:spPr>
            <a:xfrm>
              <a:off x="7096321" y="1505678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2</a:t>
              </a:r>
              <a:endParaRPr lang="fr-FR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AF9EF2FF-0A5D-5557-DBE9-AE68AE162B9C}"/>
                </a:ext>
              </a:extLst>
            </p:cNvPr>
            <p:cNvSpPr/>
            <p:nvPr/>
          </p:nvSpPr>
          <p:spPr>
            <a:xfrm>
              <a:off x="5508087" y="261935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2B70800-3DA1-EC0C-8D7A-73B3E04D6325}"/>
                    </a:ext>
                  </a:extLst>
                </p:cNvPr>
                <p:cNvSpPr txBox="1"/>
                <p:nvPr/>
              </p:nvSpPr>
              <p:spPr>
                <a:xfrm>
                  <a:off x="6240000" y="1080326"/>
                  <a:ext cx="791673" cy="4053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2B70800-3DA1-EC0C-8D7A-73B3E04D63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000" y="1080326"/>
                  <a:ext cx="791673" cy="405304"/>
                </a:xfrm>
                <a:prstGeom prst="rect">
                  <a:avLst/>
                </a:prstGeom>
                <a:blipFill>
                  <a:blip r:embed="rId10"/>
                  <a:stretch>
                    <a:fillRect l="-3077" t="-11940" r="-8462" b="-29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1C9BC084-01F0-5913-DEFD-CFA1EF82CE5A}"/>
                </a:ext>
              </a:extLst>
            </p:cNvPr>
            <p:cNvSpPr txBox="1"/>
            <p:nvPr/>
          </p:nvSpPr>
          <p:spPr>
            <a:xfrm>
              <a:off x="6540892" y="2475650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C2617EBC-2B66-0DE5-64C4-50B28065D6E6}"/>
                </a:ext>
              </a:extLst>
            </p:cNvPr>
            <p:cNvSpPr txBox="1"/>
            <p:nvPr/>
          </p:nvSpPr>
          <p:spPr>
            <a:xfrm>
              <a:off x="7725886" y="2054818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F83BD668-E955-7964-66AA-9B810274C5C6}"/>
                    </a:ext>
                  </a:extLst>
                </p:cNvPr>
                <p:cNvSpPr txBox="1"/>
                <p:nvPr/>
              </p:nvSpPr>
              <p:spPr>
                <a:xfrm>
                  <a:off x="5750441" y="2360758"/>
                  <a:ext cx="791673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F83BD668-E955-7964-66AA-9B810274C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0441" y="2360758"/>
                  <a:ext cx="791673" cy="208262"/>
                </a:xfrm>
                <a:prstGeom prst="rect">
                  <a:avLst/>
                </a:prstGeom>
                <a:blipFill>
                  <a:blip r:embed="rId11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B0D3C99-500C-DA60-8E25-05CB4B966A33}"/>
                    </a:ext>
                  </a:extLst>
                </p:cNvPr>
                <p:cNvSpPr txBox="1"/>
                <p:nvPr/>
              </p:nvSpPr>
              <p:spPr>
                <a:xfrm>
                  <a:off x="5929391" y="2606444"/>
                  <a:ext cx="540073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B0D3C99-500C-DA60-8E25-05CB4B966A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391" y="2606444"/>
                  <a:ext cx="540073" cy="208262"/>
                </a:xfrm>
                <a:prstGeom prst="rect">
                  <a:avLst/>
                </a:prstGeom>
                <a:blipFill>
                  <a:blip r:embed="rId12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636A1931-1966-2AE1-345B-BB7B553DD63F}"/>
                    </a:ext>
                  </a:extLst>
                </p:cNvPr>
                <p:cNvSpPr txBox="1"/>
                <p:nvPr/>
              </p:nvSpPr>
              <p:spPr>
                <a:xfrm>
                  <a:off x="6445222" y="2031620"/>
                  <a:ext cx="505195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636A1931-1966-2AE1-345B-BB7B553DD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222" y="2031620"/>
                  <a:ext cx="505195" cy="208262"/>
                </a:xfrm>
                <a:prstGeom prst="rect">
                  <a:avLst/>
                </a:prstGeom>
                <a:blipFill>
                  <a:blip r:embed="rId13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5AA89988-7FC8-EFDD-D950-DBA1BBBB25B5}"/>
                    </a:ext>
                  </a:extLst>
                </p:cNvPr>
                <p:cNvSpPr txBox="1"/>
                <p:nvPr/>
              </p:nvSpPr>
              <p:spPr>
                <a:xfrm>
                  <a:off x="6620360" y="2012165"/>
                  <a:ext cx="791673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5AA89988-7FC8-EFDD-D950-DBA1BBBB2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360" y="2012165"/>
                  <a:ext cx="791673" cy="208262"/>
                </a:xfrm>
                <a:prstGeom prst="rect">
                  <a:avLst/>
                </a:prstGeom>
                <a:blipFill>
                  <a:blip r:embed="rId14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 : en arc 49">
              <a:extLst>
                <a:ext uri="{FF2B5EF4-FFF2-40B4-BE49-F238E27FC236}">
                  <a16:creationId xmlns:a16="http://schemas.microsoft.com/office/drawing/2014/main" id="{A2B31574-1DDB-4B8F-B5CC-05BDE05AFC7B}"/>
                </a:ext>
              </a:extLst>
            </p:cNvPr>
            <p:cNvCxnSpPr>
              <a:cxnSpLocks/>
              <a:stCxn id="45" idx="1"/>
              <a:endCxn id="41" idx="6"/>
            </p:cNvCxnSpPr>
            <p:nvPr/>
          </p:nvCxnSpPr>
          <p:spPr>
            <a:xfrm rot="10800000">
              <a:off x="7384322" y="1649679"/>
              <a:ext cx="341565" cy="49747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 : en arc 50">
              <a:extLst>
                <a:ext uri="{FF2B5EF4-FFF2-40B4-BE49-F238E27FC236}">
                  <a16:creationId xmlns:a16="http://schemas.microsoft.com/office/drawing/2014/main" id="{3F81A54D-AC22-60BE-0736-9321941C3556}"/>
                </a:ext>
              </a:extLst>
            </p:cNvPr>
            <p:cNvCxnSpPr>
              <a:cxnSpLocks/>
              <a:stCxn id="48" idx="1"/>
              <a:endCxn id="40" idx="6"/>
            </p:cNvCxnSpPr>
            <p:nvPr/>
          </p:nvCxnSpPr>
          <p:spPr>
            <a:xfrm rot="10800000">
              <a:off x="6240000" y="1858825"/>
              <a:ext cx="205222" cy="27692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 : en arc 51">
              <a:extLst>
                <a:ext uri="{FF2B5EF4-FFF2-40B4-BE49-F238E27FC236}">
                  <a16:creationId xmlns:a16="http://schemas.microsoft.com/office/drawing/2014/main" id="{64CE8D08-B6CA-E6FA-EAD9-EC40B76AE1B0}"/>
                </a:ext>
              </a:extLst>
            </p:cNvPr>
            <p:cNvCxnSpPr>
              <a:cxnSpLocks/>
              <a:stCxn id="49" idx="0"/>
              <a:endCxn id="41" idx="3"/>
            </p:cNvCxnSpPr>
            <p:nvPr/>
          </p:nvCxnSpPr>
          <p:spPr>
            <a:xfrm rot="5400000" flipH="1" flipV="1">
              <a:off x="6947015" y="1820683"/>
              <a:ext cx="260664" cy="12230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 : en arc 52">
              <a:extLst>
                <a:ext uri="{FF2B5EF4-FFF2-40B4-BE49-F238E27FC236}">
                  <a16:creationId xmlns:a16="http://schemas.microsoft.com/office/drawing/2014/main" id="{2C36C46F-08DE-DE70-3CDF-8A3A94908A63}"/>
                </a:ext>
              </a:extLst>
            </p:cNvPr>
            <p:cNvCxnSpPr>
              <a:cxnSpLocks/>
              <a:stCxn id="44" idx="1"/>
              <a:endCxn id="40" idx="5"/>
            </p:cNvCxnSpPr>
            <p:nvPr/>
          </p:nvCxnSpPr>
          <p:spPr>
            <a:xfrm rot="10800000">
              <a:off x="6197824" y="1960649"/>
              <a:ext cx="343069" cy="607335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 : en arc 53">
              <a:extLst>
                <a:ext uri="{FF2B5EF4-FFF2-40B4-BE49-F238E27FC236}">
                  <a16:creationId xmlns:a16="http://schemas.microsoft.com/office/drawing/2014/main" id="{DB152AA9-8028-74A1-5E7C-4393C49E5A90}"/>
                </a:ext>
              </a:extLst>
            </p:cNvPr>
            <p:cNvCxnSpPr>
              <a:cxnSpLocks/>
              <a:stCxn id="46" idx="0"/>
              <a:endCxn id="40" idx="4"/>
            </p:cNvCxnSpPr>
            <p:nvPr/>
          </p:nvCxnSpPr>
          <p:spPr>
            <a:xfrm rot="16200000" flipV="1">
              <a:off x="5942173" y="2156653"/>
              <a:ext cx="357933" cy="5027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 : en arc 54">
              <a:extLst>
                <a:ext uri="{FF2B5EF4-FFF2-40B4-BE49-F238E27FC236}">
                  <a16:creationId xmlns:a16="http://schemas.microsoft.com/office/drawing/2014/main" id="{6D0D3359-374B-7E55-2989-DD3FF7540B77}"/>
                </a:ext>
              </a:extLst>
            </p:cNvPr>
            <p:cNvCxnSpPr>
              <a:cxnSpLocks/>
              <a:stCxn id="47" idx="1"/>
              <a:endCxn id="42" idx="6"/>
            </p:cNvCxnSpPr>
            <p:nvPr/>
          </p:nvCxnSpPr>
          <p:spPr>
            <a:xfrm rot="10800000" flipV="1">
              <a:off x="5796087" y="2710574"/>
              <a:ext cx="133304" cy="5278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4651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60880-6ED5-E77D-087B-7A8908FBD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EB377-0372-0310-C24A-873DC77A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RTR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0F18D38-B736-A6A4-5BBC-6B4B3EB08525}"/>
              </a:ext>
            </a:extLst>
          </p:cNvPr>
          <p:cNvGrpSpPr/>
          <p:nvPr/>
        </p:nvGrpSpPr>
        <p:grpSpPr>
          <a:xfrm>
            <a:off x="2274036" y="2152505"/>
            <a:ext cx="2348607" cy="2322525"/>
            <a:chOff x="2270102" y="1663034"/>
            <a:chExt cx="2348607" cy="2322525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560B0001-A12E-BBCA-53F2-D76CFC4E237D}"/>
                </a:ext>
              </a:extLst>
            </p:cNvPr>
            <p:cNvCxnSpPr>
              <a:cxnSpLocks/>
            </p:cNvCxnSpPr>
            <p:nvPr/>
          </p:nvCxnSpPr>
          <p:spPr>
            <a:xfrm rot="14400000">
              <a:off x="3129811" y="2249764"/>
              <a:ext cx="943354" cy="948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D632A46E-4A70-FC2E-6CEC-1465575DD883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4C08E6A6-0D53-D386-12C3-FBEFEADE312B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DEB8721-3F39-87FE-797F-1C1796D061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05779A72-4B7A-C1D0-2432-954E6F7372F9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C56F2DDE-A60F-B2F4-E00A-2C987A183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E209D90D-DF59-26C8-684F-D9911EC07306}"/>
                    </a:ext>
                  </a:extLst>
                </p:cNvPr>
                <p:cNvSpPr txBox="1"/>
                <p:nvPr/>
              </p:nvSpPr>
              <p:spPr>
                <a:xfrm>
                  <a:off x="3236625" y="3079307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E3FD9078-892F-6163-7A1E-D43EA8C9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625" y="3079307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4525CE-5306-674C-B235-C0B946383302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E656361-7FD0-39CF-5E55-BA921421A203}"/>
                </a:ext>
              </a:extLst>
            </p:cNvPr>
            <p:cNvSpPr/>
            <p:nvPr/>
          </p:nvSpPr>
          <p:spPr>
            <a:xfrm>
              <a:off x="2661653" y="2786044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0BC272AE-D74D-0274-4C18-2FB7560921E9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4152E888-591F-1382-3457-88EA65987FC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68AF180D-4873-87A0-58FC-501A76D0737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FFC669C4-7C05-B8CA-B073-986CB3D10DA0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30906245-051F-7D3C-DD2F-0BE16C79A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032D95F0-9DFA-DD31-769C-8CFDEED655D8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6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0DD3941F-FBC3-45EF-33D1-B9B85C68DE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6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CA9AFC1A-2817-1F32-5190-9DCF368B8B33}"/>
                    </a:ext>
                  </a:extLst>
                </p:cNvPr>
                <p:cNvSpPr txBox="1"/>
                <p:nvPr/>
              </p:nvSpPr>
              <p:spPr>
                <a:xfrm>
                  <a:off x="4293216" y="199032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E0BC7751-0226-FA09-0A6F-092D18FC18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3216" y="1990328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543F3042-FFBB-3CBF-4E88-69D904576DB9}"/>
                </a:ext>
              </a:extLst>
            </p:cNvPr>
            <p:cNvSpPr/>
            <p:nvPr/>
          </p:nvSpPr>
          <p:spPr>
            <a:xfrm>
              <a:off x="4111639" y="2748349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4FCB987C-484A-91B2-1CD5-79B78CF45976}"/>
                </a:ext>
              </a:extLst>
            </p:cNvPr>
            <p:cNvGrpSpPr/>
            <p:nvPr/>
          </p:nvGrpSpPr>
          <p:grpSpPr>
            <a:xfrm rot="19800000">
              <a:off x="2329276" y="2699357"/>
              <a:ext cx="2289433" cy="255270"/>
              <a:chOff x="2392212" y="1289979"/>
              <a:chExt cx="2289433" cy="255270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0137FC5E-6652-D229-093D-CE9F2A1E6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291" y="1455093"/>
                <a:ext cx="943354" cy="9480"/>
              </a:xfrm>
              <a:prstGeom prst="line">
                <a:avLst/>
              </a:prstGeom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031F9E0D-9F9F-7A15-F3F0-E2424358CB31}"/>
                  </a:ext>
                </a:extLst>
              </p:cNvPr>
              <p:cNvGrpSpPr/>
              <p:nvPr/>
            </p:nvGrpSpPr>
            <p:grpSpPr>
              <a:xfrm>
                <a:off x="2392212" y="1289979"/>
                <a:ext cx="847937" cy="162000"/>
                <a:chOff x="2402883" y="1240730"/>
                <a:chExt cx="847937" cy="162000"/>
              </a:xfrm>
            </p:grpSpPr>
            <p:cxnSp>
              <p:nvCxnSpPr>
                <p:cNvPr id="31" name="Connecteur droit 30">
                  <a:extLst>
                    <a:ext uri="{FF2B5EF4-FFF2-40B4-BE49-F238E27FC236}">
                      <a16:creationId xmlns:a16="http://schemas.microsoft.com/office/drawing/2014/main" id="{60B4DFAF-F24C-394C-0930-E75F031ABBA6}"/>
                    </a:ext>
                  </a:extLst>
                </p:cNvPr>
                <p:cNvCxnSpPr>
                  <a:cxnSpLocks/>
                  <a:endCxn id="29" idx="0"/>
                </p:cNvCxnSpPr>
                <p:nvPr/>
              </p:nvCxnSpPr>
              <p:spPr>
                <a:xfrm>
                  <a:off x="3240700" y="1240732"/>
                  <a:ext cx="0" cy="7200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Connecteur droit 31">
                  <a:extLst>
                    <a:ext uri="{FF2B5EF4-FFF2-40B4-BE49-F238E27FC236}">
                      <a16:creationId xmlns:a16="http://schemas.microsoft.com/office/drawing/2014/main" id="{EA41F24E-DBD6-27A9-4B65-104907C336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2883" y="1243214"/>
                  <a:ext cx="847937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Connecteur droit 32">
                  <a:extLst>
                    <a:ext uri="{FF2B5EF4-FFF2-40B4-BE49-F238E27FC236}">
                      <a16:creationId xmlns:a16="http://schemas.microsoft.com/office/drawing/2014/main" id="{00064454-B651-1B7F-29A3-E661B7180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2883" y="1240730"/>
                  <a:ext cx="0" cy="16200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1FA970F-782E-E437-2B6B-758DF3FABD89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D2D9A3B9-C0D6-62C1-8E5D-BB178BA7A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94A21A4-3869-6369-6724-EE7AEA27585D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6ACCF1C-6984-D445-243E-2E3C48EAFD28}"/>
                </a:ext>
              </a:extLst>
            </p:cNvPr>
            <p:cNvCxnSpPr>
              <a:cxnSpLocks/>
            </p:cNvCxnSpPr>
            <p:nvPr/>
          </p:nvCxnSpPr>
          <p:spPr>
            <a:xfrm rot="14400000" flipH="1">
              <a:off x="3471743" y="2658666"/>
              <a:ext cx="72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0CE300D-7F51-DCBF-D18E-D195273102F5}"/>
                </a:ext>
              </a:extLst>
            </p:cNvPr>
            <p:cNvSpPr/>
            <p:nvPr/>
          </p:nvSpPr>
          <p:spPr>
            <a:xfrm rot="65633">
              <a:off x="3561742" y="225689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D4AF83E0-AF1B-572C-978B-C3A7DD355C8B}"/>
                </a:ext>
              </a:extLst>
            </p:cNvPr>
            <p:cNvSpPr/>
            <p:nvPr/>
          </p:nvSpPr>
          <p:spPr>
            <a:xfrm rot="65633">
              <a:off x="3934517" y="2911420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7BCDDE2C-2831-E3E9-ED85-1C97AB5EC1A8}"/>
                    </a:ext>
                  </a:extLst>
                </p:cNvPr>
                <p:cNvSpPr txBox="1"/>
                <p:nvPr/>
              </p:nvSpPr>
              <p:spPr>
                <a:xfrm>
                  <a:off x="3488807" y="1663034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23FA910-EBE0-B9F5-1A69-0D1FEFA133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8807" y="1663034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4A491779-5B33-AA66-18ED-7419837A84C8}"/>
                    </a:ext>
                  </a:extLst>
                </p:cNvPr>
                <p:cNvSpPr txBox="1"/>
                <p:nvPr/>
              </p:nvSpPr>
              <p:spPr>
                <a:xfrm>
                  <a:off x="3742501" y="208079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4B0EFE20-C85F-7AD5-E552-8295048E6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2501" y="2080797"/>
                  <a:ext cx="133370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67A18F24-5621-7A82-66B3-9E2831D606C6}"/>
              </a:ext>
            </a:extLst>
          </p:cNvPr>
          <p:cNvGrpSpPr/>
          <p:nvPr/>
        </p:nvGrpSpPr>
        <p:grpSpPr>
          <a:xfrm>
            <a:off x="4820987" y="2174015"/>
            <a:ext cx="3436197" cy="2886998"/>
            <a:chOff x="5081362" y="1088793"/>
            <a:chExt cx="3436197" cy="2886998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41B5F383-EA91-3AF0-E944-895E7F22221D}"/>
                </a:ext>
              </a:extLst>
            </p:cNvPr>
            <p:cNvSpPr/>
            <p:nvPr/>
          </p:nvSpPr>
          <p:spPr>
            <a:xfrm>
              <a:off x="5660380" y="1577149"/>
              <a:ext cx="2398642" cy="2398642"/>
            </a:xfrm>
            <a:prstGeom prst="arc">
              <a:avLst>
                <a:gd name="adj1" fmla="val 11122892"/>
                <a:gd name="adj2" fmla="val 1734157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11ED09A3-1878-6D05-48FB-A3D03C7E8382}"/>
                </a:ext>
              </a:extLst>
            </p:cNvPr>
            <p:cNvGrpSpPr/>
            <p:nvPr/>
          </p:nvGrpSpPr>
          <p:grpSpPr>
            <a:xfrm>
              <a:off x="5436063" y="2907356"/>
              <a:ext cx="432048" cy="288031"/>
              <a:chOff x="2286259" y="3513708"/>
              <a:chExt cx="432048" cy="288031"/>
            </a:xfrm>
          </p:grpSpPr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FB3B8739-23DE-62E8-6CAF-764B7ACBBA9F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4C3C1DE5-A77D-0D12-13ED-A5C9CD458A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0E4C4219-13CF-049B-4ECB-B9A8005325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7E408637-23C2-1E2B-CC9B-DE300EF31E08}"/>
                    </a:ext>
                  </a:extLst>
                </p:cNvPr>
                <p:cNvSpPr txBox="1"/>
                <p:nvPr/>
              </p:nvSpPr>
              <p:spPr>
                <a:xfrm>
                  <a:off x="5081362" y="1814580"/>
                  <a:ext cx="791673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277B0A8A-CEFC-2AAB-FD5E-3ABD4CA94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1362" y="1814580"/>
                  <a:ext cx="791673" cy="461088"/>
                </a:xfrm>
                <a:prstGeom prst="rect">
                  <a:avLst/>
                </a:prstGeom>
                <a:blipFill>
                  <a:blip r:embed="rId9"/>
                  <a:stretch>
                    <a:fillRect l="-3846" t="-10667" r="-84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597817-609D-7C1A-F303-B938F606F008}"/>
                </a:ext>
              </a:extLst>
            </p:cNvPr>
            <p:cNvSpPr/>
            <p:nvPr/>
          </p:nvSpPr>
          <p:spPr>
            <a:xfrm>
              <a:off x="5952000" y="1714825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03C12EE-DB9B-032C-1FED-C95E3390A0CF}"/>
                </a:ext>
              </a:extLst>
            </p:cNvPr>
            <p:cNvSpPr/>
            <p:nvPr/>
          </p:nvSpPr>
          <p:spPr>
            <a:xfrm>
              <a:off x="7096321" y="1505678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2</a:t>
              </a:r>
              <a:endParaRPr lang="fr-FR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05C940B-B87B-78D8-751A-349479A3B0C1}"/>
                </a:ext>
              </a:extLst>
            </p:cNvPr>
            <p:cNvSpPr/>
            <p:nvPr/>
          </p:nvSpPr>
          <p:spPr>
            <a:xfrm>
              <a:off x="5508087" y="261935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3A28722-6D09-DABD-2D6A-D6A2215794E9}"/>
                    </a:ext>
                  </a:extLst>
                </p:cNvPr>
                <p:cNvSpPr txBox="1"/>
                <p:nvPr/>
              </p:nvSpPr>
              <p:spPr>
                <a:xfrm>
                  <a:off x="5960598" y="1088793"/>
                  <a:ext cx="1172033" cy="4053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glissant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3A28722-6D09-DABD-2D6A-D6A2215794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598" y="1088793"/>
                  <a:ext cx="1172033" cy="405304"/>
                </a:xfrm>
                <a:prstGeom prst="rect">
                  <a:avLst/>
                </a:prstGeom>
                <a:blipFill>
                  <a:blip r:embed="rId10"/>
                  <a:stretch>
                    <a:fillRect l="-7292" t="-12121" r="-11458" b="-45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5676A739-FA3A-9247-0FCA-B75D9AAF9DE7}"/>
                </a:ext>
              </a:extLst>
            </p:cNvPr>
            <p:cNvSpPr txBox="1"/>
            <p:nvPr/>
          </p:nvSpPr>
          <p:spPr>
            <a:xfrm>
              <a:off x="6947033" y="2687739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841EF086-233C-33D0-1C2F-2099431AABF4}"/>
                </a:ext>
              </a:extLst>
            </p:cNvPr>
            <p:cNvSpPr txBox="1"/>
            <p:nvPr/>
          </p:nvSpPr>
          <p:spPr>
            <a:xfrm>
              <a:off x="7725886" y="2054818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7AA6C1E1-A5E8-7659-5972-3B135263CD0D}"/>
                    </a:ext>
                  </a:extLst>
                </p:cNvPr>
                <p:cNvSpPr txBox="1"/>
                <p:nvPr/>
              </p:nvSpPr>
              <p:spPr>
                <a:xfrm>
                  <a:off x="5750441" y="2360758"/>
                  <a:ext cx="791673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F83BD668-E955-7964-66AA-9B810274C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0441" y="2360758"/>
                  <a:ext cx="791673" cy="208262"/>
                </a:xfrm>
                <a:prstGeom prst="rect">
                  <a:avLst/>
                </a:prstGeom>
                <a:blipFill>
                  <a:blip r:embed="rId11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456442B-35BD-6F40-D08A-F91C952BE3A2}"/>
                    </a:ext>
                  </a:extLst>
                </p:cNvPr>
                <p:cNvSpPr txBox="1"/>
                <p:nvPr/>
              </p:nvSpPr>
              <p:spPr>
                <a:xfrm>
                  <a:off x="5934464" y="2552296"/>
                  <a:ext cx="540073" cy="2082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456442B-35BD-6F40-D08A-F91C952BE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464" y="2552296"/>
                  <a:ext cx="540073" cy="208262"/>
                </a:xfrm>
                <a:prstGeom prst="rect">
                  <a:avLst/>
                </a:prstGeom>
                <a:blipFill>
                  <a:blip r:embed="rId12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B5186246-92E6-FA73-8495-94B883A4F50C}"/>
                    </a:ext>
                  </a:extLst>
                </p:cNvPr>
                <p:cNvSpPr txBox="1"/>
                <p:nvPr/>
              </p:nvSpPr>
              <p:spPr>
                <a:xfrm>
                  <a:off x="6445222" y="2031620"/>
                  <a:ext cx="505195" cy="4153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− </m:t>
                        </m:r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B5186246-92E6-FA73-8495-94B883A4F5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222" y="2031620"/>
                  <a:ext cx="505195" cy="415370"/>
                </a:xfrm>
                <a:prstGeom prst="rect">
                  <a:avLst/>
                </a:prstGeom>
                <a:blipFill>
                  <a:blip r:embed="rId13"/>
                  <a:stretch>
                    <a:fillRect b="-441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B16B393F-3C25-AEDC-1633-63317794DD05}"/>
                    </a:ext>
                  </a:extLst>
                </p:cNvPr>
                <p:cNvSpPr txBox="1"/>
                <p:nvPr/>
              </p:nvSpPr>
              <p:spPr>
                <a:xfrm>
                  <a:off x="6780280" y="2042430"/>
                  <a:ext cx="791673" cy="4165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B16B393F-3C25-AEDC-1633-63317794DD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0280" y="2042430"/>
                  <a:ext cx="791673" cy="416524"/>
                </a:xfrm>
                <a:prstGeom prst="rect">
                  <a:avLst/>
                </a:prstGeom>
                <a:blipFill>
                  <a:blip r:embed="rId14"/>
                  <a:stretch>
                    <a:fillRect b="-441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 : en arc 49">
              <a:extLst>
                <a:ext uri="{FF2B5EF4-FFF2-40B4-BE49-F238E27FC236}">
                  <a16:creationId xmlns:a16="http://schemas.microsoft.com/office/drawing/2014/main" id="{42FB0816-57A4-63E6-6F3A-8B5F2E4E7F43}"/>
                </a:ext>
              </a:extLst>
            </p:cNvPr>
            <p:cNvCxnSpPr>
              <a:cxnSpLocks/>
              <a:stCxn id="45" idx="1"/>
              <a:endCxn id="41" idx="6"/>
            </p:cNvCxnSpPr>
            <p:nvPr/>
          </p:nvCxnSpPr>
          <p:spPr>
            <a:xfrm rot="10800000">
              <a:off x="7384322" y="1649679"/>
              <a:ext cx="341565" cy="49747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 : en arc 50">
              <a:extLst>
                <a:ext uri="{FF2B5EF4-FFF2-40B4-BE49-F238E27FC236}">
                  <a16:creationId xmlns:a16="http://schemas.microsoft.com/office/drawing/2014/main" id="{A0623B87-BEC0-E0A6-E08B-63CC8E03BAC5}"/>
                </a:ext>
              </a:extLst>
            </p:cNvPr>
            <p:cNvCxnSpPr>
              <a:cxnSpLocks/>
              <a:stCxn id="48" idx="1"/>
              <a:endCxn id="40" idx="6"/>
            </p:cNvCxnSpPr>
            <p:nvPr/>
          </p:nvCxnSpPr>
          <p:spPr>
            <a:xfrm rot="10800000">
              <a:off x="6240000" y="1858825"/>
              <a:ext cx="205222" cy="38048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 : en arc 51">
              <a:extLst>
                <a:ext uri="{FF2B5EF4-FFF2-40B4-BE49-F238E27FC236}">
                  <a16:creationId xmlns:a16="http://schemas.microsoft.com/office/drawing/2014/main" id="{3159B6D3-92A9-54A3-F87F-F55E68E4FFFC}"/>
                </a:ext>
              </a:extLst>
            </p:cNvPr>
            <p:cNvCxnSpPr>
              <a:cxnSpLocks/>
              <a:stCxn id="49" idx="0"/>
              <a:endCxn id="41" idx="3"/>
            </p:cNvCxnSpPr>
            <p:nvPr/>
          </p:nvCxnSpPr>
          <p:spPr>
            <a:xfrm rot="16200000" flipV="1">
              <a:off x="7011844" y="1878156"/>
              <a:ext cx="290929" cy="37619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 : en arc 52">
              <a:extLst>
                <a:ext uri="{FF2B5EF4-FFF2-40B4-BE49-F238E27FC236}">
                  <a16:creationId xmlns:a16="http://schemas.microsoft.com/office/drawing/2014/main" id="{1D65E067-0C5C-BF6C-0C72-5562FB2E7E2B}"/>
                </a:ext>
              </a:extLst>
            </p:cNvPr>
            <p:cNvCxnSpPr>
              <a:cxnSpLocks/>
              <a:stCxn id="44" idx="1"/>
              <a:endCxn id="40" idx="5"/>
            </p:cNvCxnSpPr>
            <p:nvPr/>
          </p:nvCxnSpPr>
          <p:spPr>
            <a:xfrm rot="10800000">
              <a:off x="6197823" y="1960648"/>
              <a:ext cx="749210" cy="819424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 : en arc 53">
              <a:extLst>
                <a:ext uri="{FF2B5EF4-FFF2-40B4-BE49-F238E27FC236}">
                  <a16:creationId xmlns:a16="http://schemas.microsoft.com/office/drawing/2014/main" id="{7E10E804-94B4-E345-B50F-68514FDD424E}"/>
                </a:ext>
              </a:extLst>
            </p:cNvPr>
            <p:cNvCxnSpPr>
              <a:cxnSpLocks/>
              <a:stCxn id="46" idx="0"/>
              <a:endCxn id="40" idx="4"/>
            </p:cNvCxnSpPr>
            <p:nvPr/>
          </p:nvCxnSpPr>
          <p:spPr>
            <a:xfrm rot="16200000" flipV="1">
              <a:off x="5942173" y="2156653"/>
              <a:ext cx="357933" cy="5027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 : en arc 54">
              <a:extLst>
                <a:ext uri="{FF2B5EF4-FFF2-40B4-BE49-F238E27FC236}">
                  <a16:creationId xmlns:a16="http://schemas.microsoft.com/office/drawing/2014/main" id="{FFDF4430-1071-88A2-3CAA-38E91BC4C05B}"/>
                </a:ext>
              </a:extLst>
            </p:cNvPr>
            <p:cNvCxnSpPr>
              <a:cxnSpLocks/>
              <a:stCxn id="47" idx="1"/>
              <a:endCxn id="42" idx="6"/>
            </p:cNvCxnSpPr>
            <p:nvPr/>
          </p:nvCxnSpPr>
          <p:spPr>
            <a:xfrm rot="10800000" flipV="1">
              <a:off x="5796088" y="2656426"/>
              <a:ext cx="138377" cy="106929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037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2646218"/>
            <a:ext cx="1440160" cy="783219"/>
            <a:chOff x="971600" y="1205621"/>
            <a:chExt cx="1440160" cy="78321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1205621"/>
              <a:ext cx="0" cy="78321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39" y="2371784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9409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0FA11-5B62-E89A-CF59-B2EA78E7A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5A892B11-FBD8-C177-359C-0A4EA60ECC50}"/>
              </a:ext>
            </a:extLst>
          </p:cNvPr>
          <p:cNvGrpSpPr/>
          <p:nvPr/>
        </p:nvGrpSpPr>
        <p:grpSpPr>
          <a:xfrm rot="20700000">
            <a:off x="5902121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C857FDE9-B9EA-B1BC-ACB6-CBA2EC73A61F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43A69681-D59E-DC9C-D083-C8A5330C3DA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C3F00AF-0CC6-2E90-DF9E-5898FF5D8086}"/>
              </a:ext>
            </a:extLst>
          </p:cNvPr>
          <p:cNvGrpSpPr/>
          <p:nvPr/>
        </p:nvGrpSpPr>
        <p:grpSpPr>
          <a:xfrm>
            <a:off x="6093008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1B126E21-DE3C-6635-B8EC-76927E053409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89B5DA4-AA8C-9ABD-D378-A91163BA474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E7284432-8566-8857-1C57-5561C600EF31}"/>
              </a:ext>
            </a:extLst>
          </p:cNvPr>
          <p:cNvSpPr/>
          <p:nvPr/>
        </p:nvSpPr>
        <p:spPr>
          <a:xfrm>
            <a:off x="5995018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5CEB512-9AE1-CC85-EC7F-0E90FD7AFA36}"/>
              </a:ext>
            </a:extLst>
          </p:cNvPr>
          <p:cNvSpPr/>
          <p:nvPr/>
        </p:nvSpPr>
        <p:spPr>
          <a:xfrm>
            <a:off x="6067018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066FFA68-49C2-74C8-858B-DE7E163A1EBF}"/>
              </a:ext>
            </a:extLst>
          </p:cNvPr>
          <p:cNvSpPr/>
          <p:nvPr/>
        </p:nvSpPr>
        <p:spPr>
          <a:xfrm>
            <a:off x="4940878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538545C0-30DA-2F4B-1072-D8B46AD89F70}"/>
                  </a:ext>
                </a:extLst>
              </p:cNvPr>
              <p:cNvSpPr txBox="1"/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362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117C8B8C-5AC0-CCAF-95A0-5757C7EB4745}"/>
                  </a:ext>
                </a:extLst>
              </p:cNvPr>
              <p:cNvSpPr txBox="1"/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4F4B0FE-274E-617C-0775-F73ABA35C11C}"/>
                  </a:ext>
                </a:extLst>
              </p:cNvPr>
              <p:cNvSpPr txBox="1"/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46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EECE9C9-842F-32E1-76ED-9C08DD319853}"/>
                  </a:ext>
                </a:extLst>
              </p:cNvPr>
              <p:cNvSpPr txBox="1"/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75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C5719F83-74F8-0FC4-0C7C-53BB7762110C}"/>
                  </a:ext>
                </a:extLst>
              </p:cNvPr>
              <p:cNvSpPr txBox="1"/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00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E11FB6B-CAB7-A5AA-7666-7CB302A945BF}"/>
                  </a:ext>
                </a:extLst>
              </p:cNvPr>
              <p:cNvSpPr txBox="1"/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924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7F15E3F4-523B-5666-6CDA-9EAE34BE2D60}"/>
              </a:ext>
            </a:extLst>
          </p:cNvPr>
          <p:cNvGrpSpPr/>
          <p:nvPr/>
        </p:nvGrpSpPr>
        <p:grpSpPr>
          <a:xfrm rot="20700000">
            <a:off x="8079920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74C6F16-8D53-1B74-85B0-F412B9F6C9BB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69550269-9605-7F70-708C-105306BD2CD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E077AE04-45AE-772F-6595-2680276D6056}"/>
              </a:ext>
            </a:extLst>
          </p:cNvPr>
          <p:cNvGrpSpPr/>
          <p:nvPr/>
        </p:nvGrpSpPr>
        <p:grpSpPr>
          <a:xfrm>
            <a:off x="8270807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5D267CAC-F263-DD96-0B48-8028D42D375B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B9BBE5A-43DE-C6E4-90D7-D8C9972845F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65B7F208-F0C6-0BA7-4A4D-37283AE3B164}"/>
              </a:ext>
            </a:extLst>
          </p:cNvPr>
          <p:cNvSpPr/>
          <p:nvPr/>
        </p:nvSpPr>
        <p:spPr>
          <a:xfrm>
            <a:off x="8172817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06ACCFF-6621-2293-1063-4E24F2D1BED2}"/>
              </a:ext>
            </a:extLst>
          </p:cNvPr>
          <p:cNvSpPr/>
          <p:nvPr/>
        </p:nvSpPr>
        <p:spPr>
          <a:xfrm>
            <a:off x="8244817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FAE97C0A-4A5F-B70C-4A82-73FCF0539B16}"/>
              </a:ext>
            </a:extLst>
          </p:cNvPr>
          <p:cNvSpPr/>
          <p:nvPr/>
        </p:nvSpPr>
        <p:spPr>
          <a:xfrm>
            <a:off x="7118677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FB146376-CAC0-57AB-E7C6-B8E1DBD68349}"/>
                  </a:ext>
                </a:extLst>
              </p:cNvPr>
              <p:cNvSpPr txBox="1"/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61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5DC28998-8FBB-1120-A915-4CD28156CD04}"/>
                  </a:ext>
                </a:extLst>
              </p:cNvPr>
              <p:cNvSpPr txBox="1"/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048" r="-2381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5BBB0746-5A25-0E09-066E-C6DECA994163}"/>
                  </a:ext>
                </a:extLst>
              </p:cNvPr>
              <p:cNvSpPr txBox="1"/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745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DAD6B4CF-A476-B7D6-1200-9C43EFFB43FC}"/>
                  </a:ext>
                </a:extLst>
              </p:cNvPr>
              <p:cNvSpPr txBox="1"/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74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24654428-2D42-C305-729D-4E60791B8CB0}"/>
                  </a:ext>
                </a:extLst>
              </p:cNvPr>
              <p:cNvSpPr txBox="1"/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399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38CC346D-F8FE-73A9-369F-AB4005AC4857}"/>
                  </a:ext>
                </a:extLst>
              </p:cNvPr>
              <p:cNvSpPr txBox="1"/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23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763F90F0-8DC0-F2E8-5A44-E51CBE31C68A}"/>
              </a:ext>
            </a:extLst>
          </p:cNvPr>
          <p:cNvGrpSpPr/>
          <p:nvPr/>
        </p:nvGrpSpPr>
        <p:grpSpPr>
          <a:xfrm>
            <a:off x="2270102" y="1663034"/>
            <a:ext cx="2348607" cy="2322525"/>
            <a:chOff x="2270102" y="1663034"/>
            <a:chExt cx="2348607" cy="2322525"/>
          </a:xfrm>
        </p:grpSpPr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E68C7BE9-CD17-E86B-752C-2757831B0C8A}"/>
                </a:ext>
              </a:extLst>
            </p:cNvPr>
            <p:cNvCxnSpPr>
              <a:cxnSpLocks/>
            </p:cNvCxnSpPr>
            <p:nvPr/>
          </p:nvCxnSpPr>
          <p:spPr>
            <a:xfrm rot="14400000">
              <a:off x="3129811" y="2249764"/>
              <a:ext cx="943354" cy="948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D5DDF851-8EDA-E619-B280-B313E27CA55D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B2741726-BCA1-7753-C620-9782D188706F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BBFA2A8D-7040-BA9C-736C-0E1E95B9AC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36341873-9B92-191B-4424-0B29B1A6185F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1CA76A2E-644C-9DCB-F6EA-D4BA27502383}"/>
                    </a:ext>
                  </a:extLst>
                </p:cNvPr>
                <p:cNvSpPr txBox="1"/>
                <p:nvPr/>
              </p:nvSpPr>
              <p:spPr>
                <a:xfrm>
                  <a:off x="3236625" y="3079307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625" y="3079307"/>
                  <a:ext cx="140359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EA38380-E496-5A9A-F05A-3AD59920082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36AB52A-28E0-729C-35DA-EA47EBF37B4E}"/>
                </a:ext>
              </a:extLst>
            </p:cNvPr>
            <p:cNvSpPr/>
            <p:nvPr/>
          </p:nvSpPr>
          <p:spPr>
            <a:xfrm>
              <a:off x="2661653" y="2786044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151FE70-5C87-902C-494B-C60FB87663F3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7E443C10-AC06-ACFF-E305-9B51521FDCE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D1F84E11-F70B-C2F8-0A45-5E92D136D9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1E37C22B-34E3-38AE-1B4A-3B23C468313D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69BEB899-3A5D-6C03-3C79-FE5321FB1048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6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6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6DE3CB1-1C6B-978F-3DA9-24DC3C5549BA}"/>
                    </a:ext>
                  </a:extLst>
                </p:cNvPr>
                <p:cNvSpPr txBox="1"/>
                <p:nvPr/>
              </p:nvSpPr>
              <p:spPr>
                <a:xfrm>
                  <a:off x="4293216" y="199032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3216" y="1990328"/>
                  <a:ext cx="202555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21212" r="-6061" b="-1087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E478DB16-3386-3371-16D9-AAAAF8A4E0E9}"/>
                </a:ext>
              </a:extLst>
            </p:cNvPr>
            <p:cNvSpPr/>
            <p:nvPr/>
          </p:nvSpPr>
          <p:spPr>
            <a:xfrm>
              <a:off x="4111639" y="2748349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B3772041-D1F0-F732-B212-8F2A7D9800E5}"/>
                </a:ext>
              </a:extLst>
            </p:cNvPr>
            <p:cNvGrpSpPr/>
            <p:nvPr/>
          </p:nvGrpSpPr>
          <p:grpSpPr>
            <a:xfrm rot="19800000">
              <a:off x="2329276" y="2699357"/>
              <a:ext cx="2289433" cy="255270"/>
              <a:chOff x="2392212" y="1289979"/>
              <a:chExt cx="2289433" cy="255270"/>
            </a:xfrm>
          </p:grpSpPr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7578A5B-5D94-382B-0BCB-229C2621E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291" y="1455093"/>
                <a:ext cx="943354" cy="9480"/>
              </a:xfrm>
              <a:prstGeom prst="line">
                <a:avLst/>
              </a:prstGeom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4627B822-1E02-951D-9955-98C1EEB83424}"/>
                  </a:ext>
                </a:extLst>
              </p:cNvPr>
              <p:cNvGrpSpPr/>
              <p:nvPr/>
            </p:nvGrpSpPr>
            <p:grpSpPr>
              <a:xfrm>
                <a:off x="2392212" y="1289979"/>
                <a:ext cx="847937" cy="162000"/>
                <a:chOff x="2402883" y="1240730"/>
                <a:chExt cx="847937" cy="162000"/>
              </a:xfrm>
            </p:grpSpPr>
            <p:cxnSp>
              <p:nvCxnSpPr>
                <p:cNvPr id="53" name="Connecteur droit 52">
                  <a:extLst>
                    <a:ext uri="{FF2B5EF4-FFF2-40B4-BE49-F238E27FC236}">
                      <a16:creationId xmlns:a16="http://schemas.microsoft.com/office/drawing/2014/main" id="{07CB58EA-D4B8-8DA6-8BEA-1EB86205B540}"/>
                    </a:ext>
                  </a:extLst>
                </p:cNvPr>
                <p:cNvCxnSpPr>
                  <a:cxnSpLocks/>
                  <a:endCxn id="3" idx="0"/>
                </p:cNvCxnSpPr>
                <p:nvPr/>
              </p:nvCxnSpPr>
              <p:spPr>
                <a:xfrm>
                  <a:off x="3240700" y="1240732"/>
                  <a:ext cx="0" cy="7200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3" name="Connecteur droit 72">
                  <a:extLst>
                    <a:ext uri="{FF2B5EF4-FFF2-40B4-BE49-F238E27FC236}">
                      <a16:creationId xmlns:a16="http://schemas.microsoft.com/office/drawing/2014/main" id="{0EC0FADC-B8D1-B1A3-D569-8665F3E63C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2883" y="1243214"/>
                  <a:ext cx="847937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6" name="Connecteur droit 75">
                  <a:extLst>
                    <a:ext uri="{FF2B5EF4-FFF2-40B4-BE49-F238E27FC236}">
                      <a16:creationId xmlns:a16="http://schemas.microsoft.com/office/drawing/2014/main" id="{263BCE41-4932-AAAF-791C-2E83EB1E9B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2883" y="1240730"/>
                  <a:ext cx="0" cy="16200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AC093FE-D1FF-44A1-5B37-EC8AC447F330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6A2F56D8-20A1-5BD3-145D-22FA30180D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4AA9A36C-E210-3A07-F6C3-90489D6D1ADF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B4F0C3E4-D472-0B66-2729-A18A78825A85}"/>
                </a:ext>
              </a:extLst>
            </p:cNvPr>
            <p:cNvCxnSpPr>
              <a:cxnSpLocks/>
            </p:cNvCxnSpPr>
            <p:nvPr/>
          </p:nvCxnSpPr>
          <p:spPr>
            <a:xfrm rot="14400000" flipH="1">
              <a:off x="3471743" y="2658666"/>
              <a:ext cx="72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78173559-95CC-A0E4-57DD-8449238B3BB6}"/>
                </a:ext>
              </a:extLst>
            </p:cNvPr>
            <p:cNvSpPr/>
            <p:nvPr/>
          </p:nvSpPr>
          <p:spPr>
            <a:xfrm rot="65633">
              <a:off x="3561742" y="225689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1A111CD6-C7E0-D517-40B8-CDBAD54901F2}"/>
                </a:ext>
              </a:extLst>
            </p:cNvPr>
            <p:cNvSpPr/>
            <p:nvPr/>
          </p:nvSpPr>
          <p:spPr>
            <a:xfrm rot="65633">
              <a:off x="3934517" y="2911420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ZoneTexte 89">
                  <a:extLst>
                    <a:ext uri="{FF2B5EF4-FFF2-40B4-BE49-F238E27FC236}">
                      <a16:creationId xmlns:a16="http://schemas.microsoft.com/office/drawing/2014/main" id="{C02A2B0D-9D79-D7C9-1B2A-F45261E92541}"/>
                    </a:ext>
                  </a:extLst>
                </p:cNvPr>
                <p:cNvSpPr txBox="1"/>
                <p:nvPr/>
              </p:nvSpPr>
              <p:spPr>
                <a:xfrm>
                  <a:off x="3488807" y="1663034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90" name="ZoneTexte 89">
                  <a:extLst>
                    <a:ext uri="{FF2B5EF4-FFF2-40B4-BE49-F238E27FC236}">
                      <a16:creationId xmlns:a16="http://schemas.microsoft.com/office/drawing/2014/main" id="{3E996E32-9F07-4A9C-BACB-64B2B0A63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8807" y="1663034"/>
                  <a:ext cx="208327" cy="274434"/>
                </a:xfrm>
                <a:prstGeom prst="rect">
                  <a:avLst/>
                </a:prstGeom>
                <a:blipFill>
                  <a:blip r:embed="rId25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C95752E7-EC7E-B2BC-7C6E-2F1A9CD27255}"/>
                    </a:ext>
                  </a:extLst>
                </p:cNvPr>
                <p:cNvSpPr txBox="1"/>
                <p:nvPr/>
              </p:nvSpPr>
              <p:spPr>
                <a:xfrm>
                  <a:off x="3742501" y="208079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EE0FB1E-14E5-4B84-BB6E-7E1BA81AE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2501" y="2080797"/>
                  <a:ext cx="13337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27273" r="-2272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02D60737-2BF0-BF2B-3E51-713B25216891}"/>
                    </a:ext>
                  </a:extLst>
                </p:cNvPr>
                <p:cNvSpPr txBox="1"/>
                <p:nvPr/>
              </p:nvSpPr>
              <p:spPr>
                <a:xfrm>
                  <a:off x="3944992" y="2616587"/>
                  <a:ext cx="14555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02D60737-2BF0-BF2B-3E51-713B252168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4992" y="2616587"/>
                  <a:ext cx="145553" cy="184666"/>
                </a:xfrm>
                <a:prstGeom prst="rect">
                  <a:avLst/>
                </a:prstGeom>
                <a:blipFill>
                  <a:blip r:embed="rId27"/>
                  <a:stretch>
                    <a:fillRect l="-25000" r="-2083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78768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60999" y="1823784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651886" y="1985619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553896" y="330646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625896" y="3378467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499756" y="2273651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40" y="3302667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1717950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24" y="3619155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3" y="31774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78" y="2895190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02" y="1717950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6638798" y="1823347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6829685" y="1985182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6731695" y="330603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6803695" y="337803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5677555" y="2273214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39" y="3302230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1717513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23" y="3618718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52" y="3177050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277" y="2894753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601" y="1717513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89" y="1133732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34" y="1963237"/>
                <a:ext cx="1009414" cy="405304"/>
              </a:xfrm>
              <a:prstGeom prst="rect">
                <a:avLst/>
              </a:prstGeom>
              <a:blipFill>
                <a:blip r:embed="rId3"/>
                <a:stretch>
                  <a:fillRect l="-5422"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3578" y="1977647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7810725" y="114368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4826508" y="115883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E7FAC6C-AFB2-4CD2-B479-160B0CAC4EDD}"/>
              </a:ext>
            </a:extLst>
          </p:cNvPr>
          <p:cNvGrpSpPr/>
          <p:nvPr/>
        </p:nvGrpSpPr>
        <p:grpSpPr>
          <a:xfrm>
            <a:off x="638799" y="2201160"/>
            <a:ext cx="1680838" cy="944254"/>
            <a:chOff x="1668820" y="2047742"/>
            <a:chExt cx="1680838" cy="944254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40640D5F-D1A2-4551-8022-F2E6F97D0EBA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05047399-A2AF-4642-BA12-F841F18E9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962D2272-9814-4C79-8A60-B22F0A4947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13F8642-60BC-4E14-91E1-F8D3B481E19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956D65D-49E9-453D-86F4-DD2437AC4E14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Larme 43">
            <a:extLst>
              <a:ext uri="{FF2B5EF4-FFF2-40B4-BE49-F238E27FC236}">
                <a16:creationId xmlns:a16="http://schemas.microsoft.com/office/drawing/2014/main" id="{9BB7F87E-A6F2-44C3-A677-49A907104EB2}"/>
              </a:ext>
            </a:extLst>
          </p:cNvPr>
          <p:cNvSpPr/>
          <p:nvPr/>
        </p:nvSpPr>
        <p:spPr>
          <a:xfrm>
            <a:off x="984461" y="2201160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/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838902F-042E-40F1-99B3-0C96EF2E7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42" y="3052328"/>
                <a:ext cx="131574" cy="246221"/>
              </a:xfrm>
              <a:prstGeom prst="rect">
                <a:avLst/>
              </a:prstGeom>
              <a:blipFill>
                <a:blip r:embed="rId5"/>
                <a:stretch>
                  <a:fillRect l="-31818" r="-3181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/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8EDA0E0-E409-4CA8-9970-AE5DD918A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38" y="1697103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>
            <a:extLst>
              <a:ext uri="{FF2B5EF4-FFF2-40B4-BE49-F238E27FC236}">
                <a16:creationId xmlns:a16="http://schemas.microsoft.com/office/drawing/2014/main" id="{4491643C-5D26-49F3-9049-7DFF136FD240}"/>
              </a:ext>
            </a:extLst>
          </p:cNvPr>
          <p:cNvGrpSpPr/>
          <p:nvPr/>
        </p:nvGrpSpPr>
        <p:grpSpPr>
          <a:xfrm rot="18900000">
            <a:off x="663863" y="856914"/>
            <a:ext cx="1459344" cy="1457291"/>
            <a:chOff x="1668820" y="1400514"/>
            <a:chExt cx="1459344" cy="1457291"/>
          </a:xfrm>
        </p:grpSpPr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809F2069-71C4-4D50-A894-307F8ACCFCA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27E4DEA-2DAB-4CC6-9505-CB7FA752E66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CFFD35BB-4C9E-4BE9-8D8B-CFEA40E849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0E742633-BF76-4EC7-8F7A-92350A231603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/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1ABE6A7-405B-4575-80F1-EE7ED4842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8" y="2455457"/>
                <a:ext cx="208327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/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1356DC7-B54F-4C96-AB57-011C89640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8" y="1328978"/>
                <a:ext cx="203581" cy="274434"/>
              </a:xfrm>
              <a:prstGeom prst="rect">
                <a:avLst/>
              </a:prstGeom>
              <a:blipFill>
                <a:blip r:embed="rId8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DFF555E-EE42-4E96-91E0-25BD384778E8}"/>
              </a:ext>
            </a:extLst>
          </p:cNvPr>
          <p:cNvCxnSpPr>
            <a:cxnSpLocks/>
          </p:cNvCxnSpPr>
          <p:nvPr/>
        </p:nvCxnSpPr>
        <p:spPr>
          <a:xfrm flipV="1">
            <a:off x="1610309" y="1359128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/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0B1E98BD-2C3E-440F-8A4E-E9A9BF159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39" y="2474515"/>
                <a:ext cx="178318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/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B3BD6447-9256-4972-A694-3AD8B2FB5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45" y="1236016"/>
                <a:ext cx="186653" cy="246221"/>
              </a:xfrm>
              <a:prstGeom prst="rect">
                <a:avLst/>
              </a:prstGeom>
              <a:blipFill>
                <a:blip r:embed="rId10"/>
                <a:stretch>
                  <a:fillRect l="-26667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BBDC5F6-5E2D-41E7-A26A-0D7DE013E2DD}"/>
              </a:ext>
            </a:extLst>
          </p:cNvPr>
          <p:cNvSpPr/>
          <p:nvPr/>
        </p:nvSpPr>
        <p:spPr>
          <a:xfrm rot="2700000">
            <a:off x="1813435" y="1901892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F1F430D1-D538-41FB-B78F-BD1CBC479BF4}"/>
              </a:ext>
            </a:extLst>
          </p:cNvPr>
          <p:cNvSpPr/>
          <p:nvPr/>
        </p:nvSpPr>
        <p:spPr>
          <a:xfrm>
            <a:off x="753335" y="2999822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DE09AD6-36A5-49A7-A6CC-D3AE2C4145E6}"/>
              </a:ext>
            </a:extLst>
          </p:cNvPr>
          <p:cNvSpPr/>
          <p:nvPr/>
        </p:nvSpPr>
        <p:spPr>
          <a:xfrm>
            <a:off x="533359" y="3039812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3B7D89E-FA1B-4DE9-87FE-E0593529AC68}"/>
              </a:ext>
            </a:extLst>
          </p:cNvPr>
          <p:cNvSpPr/>
          <p:nvPr/>
        </p:nvSpPr>
        <p:spPr>
          <a:xfrm>
            <a:off x="1963800" y="1597303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6640AF3-3035-4A4A-A2A7-4B8F9D6E6AE8}"/>
              </a:ext>
            </a:extLst>
          </p:cNvPr>
          <p:cNvSpPr/>
          <p:nvPr/>
        </p:nvSpPr>
        <p:spPr>
          <a:xfrm>
            <a:off x="1194727" y="1949054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007A959-F420-49C4-8ADF-D1440D28E5F0}"/>
              </a:ext>
            </a:extLst>
          </p:cNvPr>
          <p:cNvSpPr/>
          <p:nvPr/>
        </p:nvSpPr>
        <p:spPr>
          <a:xfrm>
            <a:off x="6945789" y="1377008"/>
            <a:ext cx="642173" cy="537723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B10B81D-78D0-4D08-83DA-B01B1933EAC3}"/>
              </a:ext>
            </a:extLst>
          </p:cNvPr>
          <p:cNvSpPr/>
          <p:nvPr/>
        </p:nvSpPr>
        <p:spPr>
          <a:xfrm>
            <a:off x="5865499" y="929945"/>
            <a:ext cx="1860387" cy="1597020"/>
          </a:xfrm>
          <a:prstGeom prst="roundRect">
            <a:avLst>
              <a:gd name="adj" fmla="val 804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5945566">
            <a:off x="7476147" y="1154679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Éclair 62">
            <a:extLst>
              <a:ext uri="{FF2B5EF4-FFF2-40B4-BE49-F238E27FC236}">
                <a16:creationId xmlns:a16="http://schemas.microsoft.com/office/drawing/2014/main" id="{D9C6CAB7-4C4D-4181-8EC2-51DD943CF36F}"/>
              </a:ext>
            </a:extLst>
          </p:cNvPr>
          <p:cNvSpPr/>
          <p:nvPr/>
        </p:nvSpPr>
        <p:spPr>
          <a:xfrm rot="15654434" flipH="1">
            <a:off x="5392136" y="1375901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Éclair 64">
            <a:extLst>
              <a:ext uri="{FF2B5EF4-FFF2-40B4-BE49-F238E27FC236}">
                <a16:creationId xmlns:a16="http://schemas.microsoft.com/office/drawing/2014/main" id="{78C72576-5AA5-4499-A464-9C6072691D25}"/>
              </a:ext>
            </a:extLst>
          </p:cNvPr>
          <p:cNvSpPr/>
          <p:nvPr/>
        </p:nvSpPr>
        <p:spPr>
          <a:xfrm rot="4501140" flipH="1" flipV="1">
            <a:off x="6968066" y="1881668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8F95278-025C-4232-A255-CBF03226C0FA}"/>
              </a:ext>
            </a:extLst>
          </p:cNvPr>
          <p:cNvSpPr txBox="1"/>
          <p:nvPr/>
        </p:nvSpPr>
        <p:spPr>
          <a:xfrm>
            <a:off x="6448648" y="2208356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</p:spTree>
    <p:extLst>
      <p:ext uri="{BB962C8B-B14F-4D97-AF65-F5344CB8AC3E}">
        <p14:creationId xmlns:p14="http://schemas.microsoft.com/office/powerpoint/2010/main" val="3095905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8CB1C-066C-8E5E-EE4E-2627D196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C44E52-8026-4B71-1DD7-DB3FF91BA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410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FDF5677-9C32-86E0-FF8E-DA00086C4B64}"/>
              </a:ext>
            </a:extLst>
          </p:cNvPr>
          <p:cNvGrpSpPr/>
          <p:nvPr/>
        </p:nvGrpSpPr>
        <p:grpSpPr>
          <a:xfrm>
            <a:off x="3910072" y="2148752"/>
            <a:ext cx="3591806" cy="2479195"/>
            <a:chOff x="3910072" y="2148752"/>
            <a:chExt cx="3591806" cy="2479195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06334D0F-9E50-4A40-AB2D-ADD5ACA5D46A}"/>
                </a:ext>
              </a:extLst>
            </p:cNvPr>
            <p:cNvSpPr/>
            <p:nvPr/>
          </p:nvSpPr>
          <p:spPr>
            <a:xfrm>
              <a:off x="5374639" y="2707640"/>
              <a:ext cx="1442722" cy="14427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9AEE97DF-44C7-4F92-82F1-E2B2E5C84ABF}"/>
                </a:ext>
              </a:extLst>
            </p:cNvPr>
            <p:cNvGrpSpPr/>
            <p:nvPr/>
          </p:nvGrpSpPr>
          <p:grpSpPr>
            <a:xfrm>
              <a:off x="5879976" y="4339916"/>
              <a:ext cx="432048" cy="288031"/>
              <a:chOff x="2286259" y="3513708"/>
              <a:chExt cx="432048" cy="288031"/>
            </a:xfrm>
          </p:grpSpPr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F861ABEE-9946-4C00-9CE1-E08379C27D36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6DF1AACF-0064-46A1-955B-AE2298C17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6BA2E5CE-BEA5-4A3D-B701-E5E8F0A38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4B260B0E-F3D2-4015-A99D-394DB8D61A7A}"/>
                    </a:ext>
                  </a:extLst>
                </p:cNvPr>
                <p:cNvSpPr txBox="1"/>
                <p:nvPr/>
              </p:nvSpPr>
              <p:spPr>
                <a:xfrm>
                  <a:off x="6710205" y="3837312"/>
                  <a:ext cx="79167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4B260B0E-F3D2-4015-A99D-394DB8D61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205" y="3837312"/>
                  <a:ext cx="791673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846" t="-13115" r="-8462" b="-49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449CC5E-6C13-4CBF-970D-E62E979F2BAF}"/>
                </a:ext>
              </a:extLst>
            </p:cNvPr>
            <p:cNvSpPr/>
            <p:nvPr/>
          </p:nvSpPr>
          <p:spPr>
            <a:xfrm>
              <a:off x="5230639" y="328500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C00000"/>
                  </a:solidFill>
                </a:rPr>
                <a:t>3</a:t>
              </a:r>
              <a:endParaRPr lang="fr-FR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6A4B8780-54FB-450F-88EA-5CDD95C5A9EE}"/>
                </a:ext>
              </a:extLst>
            </p:cNvPr>
            <p:cNvSpPr/>
            <p:nvPr/>
          </p:nvSpPr>
          <p:spPr>
            <a:xfrm>
              <a:off x="5952000" y="405191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accent2"/>
                  </a:solidFill>
                </a:rPr>
                <a:t>0</a:t>
              </a:r>
              <a:endParaRPr lang="fr-FR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9AA85A9-EA93-411B-9A82-061F020BDF9D}"/>
                </a:ext>
              </a:extLst>
            </p:cNvPr>
            <p:cNvSpPr txBox="1"/>
            <p:nvPr/>
          </p:nvSpPr>
          <p:spPr>
            <a:xfrm>
              <a:off x="6655190" y="2148752"/>
              <a:ext cx="7916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Poids</a:t>
              </a:r>
            </a:p>
            <a:p>
              <a:pPr algn="ctr"/>
              <a:r>
                <a:rPr lang="fr-FR" sz="1200" dirty="0"/>
                <a:t>camion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72F5B7C5-ED82-488F-8D53-22F52BBCDB99}"/>
                </a:ext>
              </a:extLst>
            </p:cNvPr>
            <p:cNvSpPr txBox="1"/>
            <p:nvPr/>
          </p:nvSpPr>
          <p:spPr>
            <a:xfrm>
              <a:off x="3910072" y="2915668"/>
              <a:ext cx="7916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Effort extérieur</a:t>
              </a:r>
            </a:p>
          </p:txBody>
        </p:sp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1D2D820D-1432-4DC8-9C33-6D64BDC5F52B}"/>
                </a:ext>
              </a:extLst>
            </p:cNvPr>
            <p:cNvSpPr/>
            <p:nvPr/>
          </p:nvSpPr>
          <p:spPr>
            <a:xfrm rot="5945566">
              <a:off x="6289683" y="2196372"/>
              <a:ext cx="361552" cy="408917"/>
            </a:xfrm>
            <a:prstGeom prst="lightningBol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5F986945-FDC0-4448-95FA-D1979DF2864A}"/>
                </a:ext>
              </a:extLst>
            </p:cNvPr>
            <p:cNvSpPr/>
            <p:nvPr/>
          </p:nvSpPr>
          <p:spPr>
            <a:xfrm rot="15654434" flipH="1">
              <a:off x="4697290" y="3013726"/>
              <a:ext cx="361552" cy="408917"/>
            </a:xfrm>
            <a:prstGeom prst="lightningBol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6BEA4E53-20F0-48E3-BC98-F4DE5753B8E7}"/>
                </a:ext>
              </a:extLst>
            </p:cNvPr>
            <p:cNvSpPr/>
            <p:nvPr/>
          </p:nvSpPr>
          <p:spPr>
            <a:xfrm>
              <a:off x="6673361" y="328500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accent1"/>
                  </a:solidFill>
                </a:rPr>
                <a:t>1</a:t>
              </a:r>
              <a:endParaRPr lang="fr-FR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FE1D0C2F-FBB1-4373-9F61-A3DD2F36FB07}"/>
                </a:ext>
              </a:extLst>
            </p:cNvPr>
            <p:cNvSpPr/>
            <p:nvPr/>
          </p:nvSpPr>
          <p:spPr>
            <a:xfrm>
              <a:off x="5952000" y="256857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2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022DC7F7-CF33-4035-9616-5859A5135080}"/>
                    </a:ext>
                  </a:extLst>
                </p:cNvPr>
                <p:cNvSpPr txBox="1"/>
                <p:nvPr/>
              </p:nvSpPr>
              <p:spPr>
                <a:xfrm>
                  <a:off x="6600432" y="2597730"/>
                  <a:ext cx="79167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022DC7F7-CF33-4035-9616-5859A5135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432" y="2597730"/>
                  <a:ext cx="79167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846" t="-13115" r="-8462" b="-49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9C5F95B-6D31-4E50-956F-62542D34F6C4}"/>
                    </a:ext>
                  </a:extLst>
                </p:cNvPr>
                <p:cNvSpPr txBox="1"/>
                <p:nvPr/>
              </p:nvSpPr>
              <p:spPr>
                <a:xfrm>
                  <a:off x="4968278" y="2474978"/>
                  <a:ext cx="79167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9C5F95B-6D31-4E50-956F-62542D34F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278" y="2474978"/>
                  <a:ext cx="79167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77" t="-13115" r="-9231" b="-49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A7798828-69C6-4990-88F4-5D640DC14291}"/>
                    </a:ext>
                  </a:extLst>
                </p:cNvPr>
                <p:cNvSpPr txBox="1"/>
                <p:nvPr/>
              </p:nvSpPr>
              <p:spPr>
                <a:xfrm>
                  <a:off x="4775433" y="4021978"/>
                  <a:ext cx="79167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A7798828-69C6-4990-88F4-5D640DC14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5433" y="4021978"/>
                  <a:ext cx="79167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77" t="-13333" r="-923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264833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925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806CC66D-B463-6554-0B21-84A3AA6622CC}"/>
              </a:ext>
            </a:extLst>
          </p:cNvPr>
          <p:cNvSpPr/>
          <p:nvPr/>
        </p:nvSpPr>
        <p:spPr>
          <a:xfrm>
            <a:off x="1841760" y="4663605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60C5BF52-4CC9-1A7D-A61E-3DE2B4C16814}"/>
              </a:ext>
            </a:extLst>
          </p:cNvPr>
          <p:cNvGrpSpPr/>
          <p:nvPr/>
        </p:nvGrpSpPr>
        <p:grpSpPr>
          <a:xfrm>
            <a:off x="1617443" y="5993812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F62ADE8-A6C7-5B9A-C585-AC32C9555B92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AF6EF84-5B7F-66F0-2B4F-8FC7BA52AC95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5D04A41E-13A7-FAB1-87F1-3CE8510868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FE8D726-65F3-C6BD-2885-2A2D9C455830}"/>
                  </a:ext>
                </a:extLst>
              </p:cNvPr>
              <p:cNvSpPr txBox="1"/>
              <p:nvPr/>
            </p:nvSpPr>
            <p:spPr>
              <a:xfrm>
                <a:off x="2242869" y="4220188"/>
                <a:ext cx="791673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FE8D726-65F3-C6BD-2885-2A2D9C455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869" y="4220188"/>
                <a:ext cx="791673" cy="405304"/>
              </a:xfrm>
              <a:prstGeom prst="rect">
                <a:avLst/>
              </a:prstGeom>
              <a:blipFill>
                <a:blip r:embed="rId2"/>
                <a:stretch>
                  <a:fillRect l="-3077" t="-11940" r="-9231" b="-2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7DB13AE9-21B0-6571-1CBD-7143C477D140}"/>
              </a:ext>
            </a:extLst>
          </p:cNvPr>
          <p:cNvSpPr/>
          <p:nvPr/>
        </p:nvSpPr>
        <p:spPr>
          <a:xfrm>
            <a:off x="2133380" y="480128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A512E4B-B1AD-41A1-7E84-7EBAF6309E82}"/>
              </a:ext>
            </a:extLst>
          </p:cNvPr>
          <p:cNvSpPr/>
          <p:nvPr/>
        </p:nvSpPr>
        <p:spPr>
          <a:xfrm>
            <a:off x="3277701" y="459213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DC02359-0D8C-A01D-F4AB-50325DC23C01}"/>
              </a:ext>
            </a:extLst>
          </p:cNvPr>
          <p:cNvSpPr/>
          <p:nvPr/>
        </p:nvSpPr>
        <p:spPr>
          <a:xfrm>
            <a:off x="1689467" y="570581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A302C2B-909B-EDBD-6702-448E70F8B7BF}"/>
                  </a:ext>
                </a:extLst>
              </p:cNvPr>
              <p:cNvSpPr txBox="1"/>
              <p:nvPr/>
            </p:nvSpPr>
            <p:spPr>
              <a:xfrm>
                <a:off x="823414" y="5049693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A302C2B-909B-EDBD-6702-448E70F8B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4" y="5049693"/>
                <a:ext cx="1009414" cy="405304"/>
              </a:xfrm>
              <a:prstGeom prst="rect">
                <a:avLst/>
              </a:prstGeom>
              <a:blipFill>
                <a:blip r:embed="rId3"/>
                <a:stretch>
                  <a:fillRect l="-5422"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Éclair 17">
            <a:extLst>
              <a:ext uri="{FF2B5EF4-FFF2-40B4-BE49-F238E27FC236}">
                <a16:creationId xmlns:a16="http://schemas.microsoft.com/office/drawing/2014/main" id="{0CF48DFB-BCEF-B901-C2FD-2B6CD33E8EB3}"/>
              </a:ext>
            </a:extLst>
          </p:cNvPr>
          <p:cNvSpPr/>
          <p:nvPr/>
        </p:nvSpPr>
        <p:spPr>
          <a:xfrm rot="16425130" flipV="1">
            <a:off x="2454958" y="5064103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9D2EED4-534F-CF22-2604-1FCD85EC7B59}"/>
              </a:ext>
            </a:extLst>
          </p:cNvPr>
          <p:cNvSpPr txBox="1"/>
          <p:nvPr/>
        </p:nvSpPr>
        <p:spPr>
          <a:xfrm>
            <a:off x="3992105" y="4230139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12A8B4F-AE93-0498-A941-320B1F4BE5DD}"/>
              </a:ext>
            </a:extLst>
          </p:cNvPr>
          <p:cNvSpPr txBox="1"/>
          <p:nvPr/>
        </p:nvSpPr>
        <p:spPr>
          <a:xfrm>
            <a:off x="1007888" y="4245289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DC1D008-0EDF-AC5E-4A4D-C728A08A0DF3}"/>
              </a:ext>
            </a:extLst>
          </p:cNvPr>
          <p:cNvSpPr/>
          <p:nvPr/>
        </p:nvSpPr>
        <p:spPr>
          <a:xfrm>
            <a:off x="3127169" y="4463464"/>
            <a:ext cx="642173" cy="537723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A9EB9EC-C208-51B1-9045-5B9FE4939230}"/>
              </a:ext>
            </a:extLst>
          </p:cNvPr>
          <p:cNvSpPr/>
          <p:nvPr/>
        </p:nvSpPr>
        <p:spPr>
          <a:xfrm>
            <a:off x="2046879" y="4016401"/>
            <a:ext cx="1860387" cy="1597020"/>
          </a:xfrm>
          <a:prstGeom prst="roundRect">
            <a:avLst>
              <a:gd name="adj" fmla="val 8045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Éclair 67">
            <a:extLst>
              <a:ext uri="{FF2B5EF4-FFF2-40B4-BE49-F238E27FC236}">
                <a16:creationId xmlns:a16="http://schemas.microsoft.com/office/drawing/2014/main" id="{756EFC61-F54E-272E-9D04-4A28B2F31221}"/>
              </a:ext>
            </a:extLst>
          </p:cNvPr>
          <p:cNvSpPr/>
          <p:nvPr/>
        </p:nvSpPr>
        <p:spPr>
          <a:xfrm rot="5945566">
            <a:off x="3657527" y="424113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Éclair 68">
            <a:extLst>
              <a:ext uri="{FF2B5EF4-FFF2-40B4-BE49-F238E27FC236}">
                <a16:creationId xmlns:a16="http://schemas.microsoft.com/office/drawing/2014/main" id="{30061BC0-A9AC-D648-10AD-5C920CCF63CD}"/>
              </a:ext>
            </a:extLst>
          </p:cNvPr>
          <p:cNvSpPr/>
          <p:nvPr/>
        </p:nvSpPr>
        <p:spPr>
          <a:xfrm rot="15654434" flipH="1">
            <a:off x="1573516" y="4462357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Éclair 69">
            <a:extLst>
              <a:ext uri="{FF2B5EF4-FFF2-40B4-BE49-F238E27FC236}">
                <a16:creationId xmlns:a16="http://schemas.microsoft.com/office/drawing/2014/main" id="{1D4B8C5C-15AF-2DB1-D1E2-104E3B473A21}"/>
              </a:ext>
            </a:extLst>
          </p:cNvPr>
          <p:cNvSpPr/>
          <p:nvPr/>
        </p:nvSpPr>
        <p:spPr>
          <a:xfrm rot="4501140" flipH="1" flipV="1">
            <a:off x="3149446" y="4968124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F848B3A-F981-9647-A7DD-5A1560437BEE}"/>
              </a:ext>
            </a:extLst>
          </p:cNvPr>
          <p:cNvSpPr txBox="1"/>
          <p:nvPr/>
        </p:nvSpPr>
        <p:spPr>
          <a:xfrm>
            <a:off x="2630028" y="529481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404BC7EE-8A19-E6A2-C3C2-DB8D54BC1E21}"/>
              </a:ext>
            </a:extLst>
          </p:cNvPr>
          <p:cNvSpPr/>
          <p:nvPr/>
        </p:nvSpPr>
        <p:spPr>
          <a:xfrm>
            <a:off x="7795520" y="1270165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A3BFC517-952A-1971-C3FD-8D255C5A9F94}"/>
              </a:ext>
            </a:extLst>
          </p:cNvPr>
          <p:cNvGrpSpPr/>
          <p:nvPr/>
        </p:nvGrpSpPr>
        <p:grpSpPr>
          <a:xfrm>
            <a:off x="7571203" y="2600372"/>
            <a:ext cx="432048" cy="288031"/>
            <a:chOff x="2286259" y="3513708"/>
            <a:chExt cx="432048" cy="288031"/>
          </a:xfrm>
        </p:grpSpPr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8C58C3C5-BD9F-AE97-9AD8-2877957315A6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6AB053AE-9E59-5A1F-A34F-E7F5A342954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AA533E43-4441-F97D-B32B-08C1EF0CE4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F02213B4-778E-65F8-4E78-662CB9F649F2}"/>
                  </a:ext>
                </a:extLst>
              </p:cNvPr>
              <p:cNvSpPr txBox="1"/>
              <p:nvPr/>
            </p:nvSpPr>
            <p:spPr>
              <a:xfrm>
                <a:off x="8196629" y="826748"/>
                <a:ext cx="791673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F02213B4-778E-65F8-4E78-662CB9F64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629" y="826748"/>
                <a:ext cx="791673" cy="405304"/>
              </a:xfrm>
              <a:prstGeom prst="rect">
                <a:avLst/>
              </a:prstGeom>
              <a:blipFill>
                <a:blip r:embed="rId4"/>
                <a:stretch>
                  <a:fillRect l="-3876" t="-12121" r="-9302" b="-45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E6C0ED57-87DC-A57B-1B15-92B270359942}"/>
              </a:ext>
            </a:extLst>
          </p:cNvPr>
          <p:cNvSpPr/>
          <p:nvPr/>
        </p:nvSpPr>
        <p:spPr>
          <a:xfrm>
            <a:off x="8087140" y="140784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1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341DEAAD-73B9-B611-FA6D-28E86D33CBAF}"/>
              </a:ext>
            </a:extLst>
          </p:cNvPr>
          <p:cNvSpPr/>
          <p:nvPr/>
        </p:nvSpPr>
        <p:spPr>
          <a:xfrm>
            <a:off x="9231461" y="119869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EE5580D-F875-8F76-D6A5-646B001C6EFA}"/>
              </a:ext>
            </a:extLst>
          </p:cNvPr>
          <p:cNvSpPr/>
          <p:nvPr/>
        </p:nvSpPr>
        <p:spPr>
          <a:xfrm>
            <a:off x="7643227" y="231237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C7D11775-0798-6AD3-3C79-A0D3D8D06A87}"/>
                  </a:ext>
                </a:extLst>
              </p:cNvPr>
              <p:cNvSpPr txBox="1"/>
              <p:nvPr/>
            </p:nvSpPr>
            <p:spPr>
              <a:xfrm>
                <a:off x="6777174" y="1656253"/>
                <a:ext cx="1009414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Sphère-plan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C7D11775-0798-6AD3-3C79-A0D3D8D06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174" y="1656253"/>
                <a:ext cx="1009414" cy="405304"/>
              </a:xfrm>
              <a:prstGeom prst="rect">
                <a:avLst/>
              </a:prstGeom>
              <a:blipFill>
                <a:blip r:embed="rId5"/>
                <a:stretch>
                  <a:fillRect l="-6061" t="-12121" b="-212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Éclair 81">
            <a:extLst>
              <a:ext uri="{FF2B5EF4-FFF2-40B4-BE49-F238E27FC236}">
                <a16:creationId xmlns:a16="http://schemas.microsoft.com/office/drawing/2014/main" id="{4077F6B6-1200-7ACC-39DD-0D8F30BBD65D}"/>
              </a:ext>
            </a:extLst>
          </p:cNvPr>
          <p:cNvSpPr/>
          <p:nvPr/>
        </p:nvSpPr>
        <p:spPr>
          <a:xfrm rot="16425130" flipV="1">
            <a:off x="8408718" y="1670663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1003C8D8-2FDF-1130-AAEA-572DF2830EBA}"/>
              </a:ext>
            </a:extLst>
          </p:cNvPr>
          <p:cNvSpPr txBox="1"/>
          <p:nvPr/>
        </p:nvSpPr>
        <p:spPr>
          <a:xfrm>
            <a:off x="9945865" y="836699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845AD14E-9524-B240-0E9E-336B9E272734}"/>
              </a:ext>
            </a:extLst>
          </p:cNvPr>
          <p:cNvSpPr txBox="1"/>
          <p:nvPr/>
        </p:nvSpPr>
        <p:spPr>
          <a:xfrm>
            <a:off x="6961648" y="851849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87" name="Éclair 86">
            <a:extLst>
              <a:ext uri="{FF2B5EF4-FFF2-40B4-BE49-F238E27FC236}">
                <a16:creationId xmlns:a16="http://schemas.microsoft.com/office/drawing/2014/main" id="{A1CE3271-8869-0CDA-D345-876FE7731DB4}"/>
              </a:ext>
            </a:extLst>
          </p:cNvPr>
          <p:cNvSpPr/>
          <p:nvPr/>
        </p:nvSpPr>
        <p:spPr>
          <a:xfrm rot="5945566">
            <a:off x="9611287" y="84769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Éclair 87">
            <a:extLst>
              <a:ext uri="{FF2B5EF4-FFF2-40B4-BE49-F238E27FC236}">
                <a16:creationId xmlns:a16="http://schemas.microsoft.com/office/drawing/2014/main" id="{27EA61C5-F586-3963-521B-DA900E0B0CCC}"/>
              </a:ext>
            </a:extLst>
          </p:cNvPr>
          <p:cNvSpPr/>
          <p:nvPr/>
        </p:nvSpPr>
        <p:spPr>
          <a:xfrm rot="15654434" flipH="1">
            <a:off x="7527276" y="1068917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Éclair 88">
            <a:extLst>
              <a:ext uri="{FF2B5EF4-FFF2-40B4-BE49-F238E27FC236}">
                <a16:creationId xmlns:a16="http://schemas.microsoft.com/office/drawing/2014/main" id="{7E4419F7-DE00-F5A7-4D2A-24FFDDD7C70E}"/>
              </a:ext>
            </a:extLst>
          </p:cNvPr>
          <p:cNvSpPr/>
          <p:nvPr/>
        </p:nvSpPr>
        <p:spPr>
          <a:xfrm rot="4501140" flipH="1" flipV="1">
            <a:off x="9103206" y="1574684"/>
            <a:ext cx="267427" cy="302461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F57180EE-6F52-0452-C3F4-0632BD05215F}"/>
              </a:ext>
            </a:extLst>
          </p:cNvPr>
          <p:cNvSpPr txBox="1"/>
          <p:nvPr/>
        </p:nvSpPr>
        <p:spPr>
          <a:xfrm>
            <a:off x="8583788" y="19013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Moteur</a:t>
            </a:r>
          </a:p>
        </p:txBody>
      </p:sp>
    </p:spTree>
    <p:extLst>
      <p:ext uri="{BB962C8B-B14F-4D97-AF65-F5344CB8AC3E}">
        <p14:creationId xmlns:p14="http://schemas.microsoft.com/office/powerpoint/2010/main" val="17673791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7696574A-F9D3-49BE-9943-982155CF9CA7}"/>
              </a:ext>
            </a:extLst>
          </p:cNvPr>
          <p:cNvGrpSpPr/>
          <p:nvPr/>
        </p:nvGrpSpPr>
        <p:grpSpPr>
          <a:xfrm rot="19800000">
            <a:off x="7813066" y="1725273"/>
            <a:ext cx="1440160" cy="1440160"/>
            <a:chOff x="971600" y="548680"/>
            <a:chExt cx="1440160" cy="1440160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2E98BAF5-428E-49FF-BAF8-18E2F292CB6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1A6302C-C56F-4999-9736-4DFBF276CA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B613A98-51CB-4B62-A130-053FEE297B25}"/>
              </a:ext>
            </a:extLst>
          </p:cNvPr>
          <p:cNvGrpSpPr/>
          <p:nvPr/>
        </p:nvGrpSpPr>
        <p:grpSpPr>
          <a:xfrm rot="19800000">
            <a:off x="4933530" y="1320817"/>
            <a:ext cx="1440160" cy="1440160"/>
            <a:chOff x="971600" y="548680"/>
            <a:chExt cx="1440160" cy="1440160"/>
          </a:xfrm>
        </p:grpSpPr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AE06ADC-F934-4CBE-879D-44156E028A7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7AB377F-A057-45C3-A092-0D8AA36E9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456455" y="1794884"/>
            <a:ext cx="1156062" cy="1152428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07" y="1728824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32502" y="1302673"/>
            <a:ext cx="1514866" cy="1523012"/>
            <a:chOff x="1613298" y="1400514"/>
            <a:chExt cx="1514866" cy="1523012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13298" y="274352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05" y="1871256"/>
                <a:ext cx="208326" cy="274434"/>
              </a:xfrm>
              <a:prstGeom prst="rect">
                <a:avLst/>
              </a:prstGeom>
              <a:blipFill>
                <a:blip r:embed="rId6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791127" y="2213420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3E60E47-6140-4435-8AFE-4A9384BBD558}"/>
              </a:ext>
            </a:extLst>
          </p:cNvPr>
          <p:cNvGrpSpPr/>
          <p:nvPr/>
        </p:nvGrpSpPr>
        <p:grpSpPr>
          <a:xfrm rot="20700000">
            <a:off x="8070526" y="1829991"/>
            <a:ext cx="1440160" cy="1440160"/>
            <a:chOff x="971600" y="548680"/>
            <a:chExt cx="1440160" cy="1440160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69A0073-00C7-4499-BE1D-CB9311992D6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23637D-A41F-4C29-BCEA-BA6EDD762F5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A95FC3-4E07-47EF-95F4-6B84C7B36313}"/>
              </a:ext>
            </a:extLst>
          </p:cNvPr>
          <p:cNvGrpSpPr/>
          <p:nvPr/>
        </p:nvGrpSpPr>
        <p:grpSpPr>
          <a:xfrm>
            <a:off x="8261413" y="1991826"/>
            <a:ext cx="1440160" cy="1440160"/>
            <a:chOff x="971600" y="548680"/>
            <a:chExt cx="1440160" cy="1440160"/>
          </a:xfrm>
        </p:grpSpPr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30EA39D3-AD9E-4283-9D3B-8254D77E69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D05FF65-975F-4F4F-81D4-2693E9DE38F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Ellipse 40">
            <a:extLst>
              <a:ext uri="{FF2B5EF4-FFF2-40B4-BE49-F238E27FC236}">
                <a16:creationId xmlns:a16="http://schemas.microsoft.com/office/drawing/2014/main" id="{0AB4F940-D5FF-4775-8FB7-37A598DA6F24}"/>
              </a:ext>
            </a:extLst>
          </p:cNvPr>
          <p:cNvSpPr/>
          <p:nvPr/>
        </p:nvSpPr>
        <p:spPr>
          <a:xfrm>
            <a:off x="8163423" y="331267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9912C8-F3E4-434C-8F56-9165EA6F7FD9}"/>
              </a:ext>
            </a:extLst>
          </p:cNvPr>
          <p:cNvSpPr/>
          <p:nvPr/>
        </p:nvSpPr>
        <p:spPr>
          <a:xfrm>
            <a:off x="8235423" y="338467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D7E15EB-4A4A-4640-BCD1-6D3CDF54B901}"/>
              </a:ext>
            </a:extLst>
          </p:cNvPr>
          <p:cNvSpPr/>
          <p:nvPr/>
        </p:nvSpPr>
        <p:spPr>
          <a:xfrm>
            <a:off x="7109283" y="227985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7030A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/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4BDE455-16B0-4F43-AF80-461D005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777" y="3308874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/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3036CF45-CE3D-4D6F-B04B-4907155F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1724157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/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8329632-7F97-46E7-A655-F70DFCF9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51" y="3625362"/>
                <a:ext cx="255391" cy="282641"/>
              </a:xfrm>
              <a:prstGeom prst="rect">
                <a:avLst/>
              </a:prstGeom>
              <a:blipFill>
                <a:blip r:embed="rId11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/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174B7DD-0AF4-4CC0-99DD-36AB67385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80" y="3183694"/>
                <a:ext cx="126317" cy="184666"/>
              </a:xfrm>
              <a:prstGeom prst="rect">
                <a:avLst/>
              </a:prstGeom>
              <a:blipFill>
                <a:blip r:embed="rId12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/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11842817-58C2-41DD-8FD7-D6492D51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5" y="2901397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/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3C9F8E6-E1BB-4FF9-A844-C629EA6AC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329" y="1724157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CECE3EA-A3F9-4BF7-87DC-B88AB9BB51F7}"/>
              </a:ext>
            </a:extLst>
          </p:cNvPr>
          <p:cNvSpPr/>
          <p:nvPr/>
        </p:nvSpPr>
        <p:spPr>
          <a:xfrm>
            <a:off x="4980805" y="2613088"/>
            <a:ext cx="795728" cy="795728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0993D89-BB4E-4883-86F2-86B7750A66C5}"/>
              </a:ext>
            </a:extLst>
          </p:cNvPr>
          <p:cNvSpPr/>
          <p:nvPr/>
        </p:nvSpPr>
        <p:spPr>
          <a:xfrm>
            <a:off x="7107172" y="2279858"/>
            <a:ext cx="2304258" cy="2304258"/>
          </a:xfrm>
          <a:prstGeom prst="arc">
            <a:avLst>
              <a:gd name="adj1" fmla="val 19895151"/>
              <a:gd name="adj2" fmla="val 20633011"/>
            </a:avLst>
          </a:prstGeom>
          <a:ln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/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00BFD27E-7D92-447E-B375-09A6FC364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00" y="2879548"/>
                <a:ext cx="142795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/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0E2E0ED-F4AA-48C2-84BA-D9B9550C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94" y="2498886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/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C1D4739A-82C9-4762-AF88-D00433FD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1903680"/>
                <a:ext cx="208326" cy="274434"/>
              </a:xfrm>
              <a:prstGeom prst="rect">
                <a:avLst/>
              </a:prstGeom>
              <a:blipFill>
                <a:blip r:embed="rId17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>
            <a:extLst>
              <a:ext uri="{FF2B5EF4-FFF2-40B4-BE49-F238E27FC236}">
                <a16:creationId xmlns:a16="http://schemas.microsoft.com/office/drawing/2014/main" id="{2C1437DB-4E30-4659-A95D-F0F8A91E3DE0}"/>
              </a:ext>
            </a:extLst>
          </p:cNvPr>
          <p:cNvSpPr/>
          <p:nvPr/>
        </p:nvSpPr>
        <p:spPr>
          <a:xfrm>
            <a:off x="204264" y="175460"/>
            <a:ext cx="593177" cy="61811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800" b="1" dirty="0">
                <a:solidFill>
                  <a:sysClr val="windowText" lastClr="000000"/>
                </a:solidFill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/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72D7ADA-A9AD-4B1D-AE32-930296CF5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43" y="2137565"/>
                <a:ext cx="202555" cy="274434"/>
              </a:xfrm>
              <a:prstGeom prst="rect">
                <a:avLst/>
              </a:prstGeom>
              <a:blipFill>
                <a:blip r:embed="rId18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/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077C328-44FA-4651-B66D-BCD402ACF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91" y="1532527"/>
                <a:ext cx="203581" cy="274434"/>
              </a:xfrm>
              <a:prstGeom prst="rect">
                <a:avLst/>
              </a:prstGeom>
              <a:blipFill>
                <a:blip r:embed="rId19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9132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BD073B4-F59C-45D2-B078-54408441EC13}"/>
              </a:ext>
            </a:extLst>
          </p:cNvPr>
          <p:cNvGrpSpPr/>
          <p:nvPr/>
        </p:nvGrpSpPr>
        <p:grpSpPr>
          <a:xfrm>
            <a:off x="1946445" y="2371784"/>
            <a:ext cx="2228243" cy="1613775"/>
            <a:chOff x="1946445" y="2371784"/>
            <a:chExt cx="2228243" cy="1613775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6087" r="-2608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054" y="3110855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2646218"/>
              <a:ext cx="1440160" cy="783219"/>
              <a:chOff x="971600" y="1205621"/>
              <a:chExt cx="1440160" cy="783219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21727" cy="278731"/>
                </a:xfrm>
                <a:prstGeom prst="rect">
                  <a:avLst/>
                </a:prstGeom>
                <a:blipFill>
                  <a:blip r:embed="rId4"/>
                  <a:stretch>
                    <a:fillRect l="-18919" r="-5405"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5"/>
                  <a:stretch>
                    <a:fillRect l="-29730" r="-8108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E3290A33-4189-46AA-A7A1-361F85575B5A}"/>
                </a:ext>
              </a:extLst>
            </p:cNvPr>
            <p:cNvGrpSpPr/>
            <p:nvPr/>
          </p:nvGrpSpPr>
          <p:grpSpPr>
            <a:xfrm>
              <a:off x="1946445" y="3337230"/>
              <a:ext cx="1424153" cy="180156"/>
              <a:chOff x="2679775" y="1365093"/>
              <a:chExt cx="1424153" cy="180156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143DA7B0-F22D-476D-97EA-1F2DCB2A6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F84AC496-1E73-4D86-A478-6B60EC340C62}"/>
                  </a:ext>
                </a:extLst>
              </p:cNvPr>
              <p:cNvSpPr/>
              <p:nvPr/>
            </p:nvSpPr>
            <p:spPr>
              <a:xfrm>
                <a:off x="39239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0FC01F-5106-4DF8-AF83-F4B2E07F44C4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E3ADCC1F-7806-48FF-81AC-4A6BA3D32522}"/>
              </a:ext>
            </a:extLst>
          </p:cNvPr>
          <p:cNvGrpSpPr/>
          <p:nvPr/>
        </p:nvGrpSpPr>
        <p:grpSpPr>
          <a:xfrm>
            <a:off x="5892800" y="2371784"/>
            <a:ext cx="2441684" cy="1613775"/>
            <a:chOff x="848953" y="2371784"/>
            <a:chExt cx="2441684" cy="1613775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136E6D6D-E3CC-49F9-B1A7-8C43E4AA159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D9F7302-1274-43A2-AB0D-71ABFC0692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276D0CE-22E4-48F2-81BD-D2DDEE121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/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CEA87E0-A764-444E-8D97-346A41E56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820" y="3086105"/>
                  <a:ext cx="13785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31818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/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FFDBA0BF-EDDA-4EC1-B7E6-FCFBAEE69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512" y="3176630"/>
                  <a:ext cx="14587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3DD0DA-E7D5-4053-B100-7F14E0827646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3C4AB6A-BFA2-4E93-A50B-320ACC0C905C}"/>
                </a:ext>
              </a:extLst>
            </p:cNvPr>
            <p:cNvSpPr/>
            <p:nvPr/>
          </p:nvSpPr>
          <p:spPr>
            <a:xfrm>
              <a:off x="1974552" y="315306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DBE7E61-735E-440E-8B23-E2FAADFA9058}"/>
                </a:ext>
              </a:extLst>
            </p:cNvPr>
            <p:cNvGrpSpPr/>
            <p:nvPr/>
          </p:nvGrpSpPr>
          <p:grpSpPr>
            <a:xfrm>
              <a:off x="2498607" y="2646218"/>
              <a:ext cx="731596" cy="783219"/>
              <a:chOff x="971600" y="1205621"/>
              <a:chExt cx="731596" cy="783219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141B8675-5A96-4D40-87DE-67C750570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205621"/>
                <a:ext cx="0" cy="783219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68843B6-395B-42D3-BCEE-06AA4D46B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988840"/>
                <a:ext cx="7315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/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D23BFF20-9DC1-44B2-B3C3-137C5DECD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10" y="3082565"/>
                  <a:ext cx="221727" cy="278731"/>
                </a:xfrm>
                <a:prstGeom prst="rect">
                  <a:avLst/>
                </a:prstGeom>
                <a:blipFill>
                  <a:blip r:embed="rId6"/>
                  <a:stretch>
                    <a:fillRect l="-22222" r="-5556" b="-1555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/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fr-FR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2A6A425E-A1C3-4EF7-A2C5-37463849B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339" y="2371784"/>
                  <a:ext cx="224933" cy="278731"/>
                </a:xfrm>
                <a:prstGeom prst="rect">
                  <a:avLst/>
                </a:prstGeom>
                <a:blipFill>
                  <a:blip r:embed="rId7"/>
                  <a:stretch>
                    <a:fillRect l="-29730" r="-5405" b="-2826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E29EE23F-3CD4-41DF-A504-79D16F6F6785}"/>
                </a:ext>
              </a:extLst>
            </p:cNvPr>
            <p:cNvGrpSpPr/>
            <p:nvPr/>
          </p:nvGrpSpPr>
          <p:grpSpPr>
            <a:xfrm>
              <a:off x="848953" y="3337230"/>
              <a:ext cx="1955800" cy="180156"/>
              <a:chOff x="1582283" y="1365093"/>
              <a:chExt cx="1955800" cy="180156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57AE393-C74A-4C89-8D49-974B6CAB22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283" y="1455249"/>
                <a:ext cx="19558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E504214D-0F81-4E34-AC35-5CF5376324EE}"/>
                  </a:ext>
                </a:extLst>
              </p:cNvPr>
              <p:cNvSpPr/>
              <p:nvPr/>
            </p:nvSpPr>
            <p:spPr>
              <a:xfrm>
                <a:off x="2044328" y="1365093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F27DE9F-6328-4EF3-B2E1-4781270FC0E6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164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310F4F64-B9D7-4BA8-860B-6B1CE1FA1E3D}"/>
              </a:ext>
            </a:extLst>
          </p:cNvPr>
          <p:cNvGrpSpPr/>
          <p:nvPr/>
        </p:nvGrpSpPr>
        <p:grpSpPr>
          <a:xfrm rot="19800000">
            <a:off x="5639525" y="1716392"/>
            <a:ext cx="1440160" cy="1440160"/>
            <a:chOff x="971600" y="548680"/>
            <a:chExt cx="1440160" cy="1440160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2121FEC2-F9C5-462B-8367-2D2E98D3FEE4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AB17552-6A13-4033-890B-1A5018D719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3959" y="1822841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4846" y="1984676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6856" y="330552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8856" y="3377524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200" y="3301724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1717007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84" y="3618212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512" r="-7317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13" y="3176544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438" y="28942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62" y="1717007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2969926" y="3273175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65" y="3443105"/>
                <a:ext cx="143244" cy="184666"/>
              </a:xfrm>
              <a:prstGeom prst="rect">
                <a:avLst/>
              </a:prstGeom>
              <a:blipFill>
                <a:blip r:embed="rId13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2969927" y="3424835"/>
            <a:ext cx="944911" cy="94491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83" y="3746362"/>
                <a:ext cx="137537" cy="184666"/>
              </a:xfrm>
              <a:prstGeom prst="rect">
                <a:avLst/>
              </a:prstGeom>
              <a:blipFill>
                <a:blip r:embed="rId14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EB9CC17C-C83E-4A98-9832-6AE25EFC4F98}"/>
              </a:ext>
            </a:extLst>
          </p:cNvPr>
          <p:cNvSpPr/>
          <p:nvPr/>
        </p:nvSpPr>
        <p:spPr>
          <a:xfrm>
            <a:off x="5197301" y="2520862"/>
            <a:ext cx="1817258" cy="1817258"/>
          </a:xfrm>
          <a:prstGeom prst="arc">
            <a:avLst>
              <a:gd name="adj1" fmla="val 19718312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/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6E3C68E-3E89-47A4-8EF7-0BB98016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74" y="290949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/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9EF9716-6B20-4F0C-A6F1-810746D2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75" y="2522078"/>
                <a:ext cx="168701" cy="246221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/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4B4DF7A9-9055-4D40-8BBB-FB1C350C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30" y="1877770"/>
                <a:ext cx="164725" cy="246221"/>
              </a:xfrm>
              <a:prstGeom prst="rect">
                <a:avLst/>
              </a:prstGeom>
              <a:blipFill>
                <a:blip r:embed="rId17"/>
                <a:stretch>
                  <a:fillRect l="-25926" t="-37500" r="-96296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AEE7B2D3-CDAB-4C1D-B5F2-7B1CFB86B271}"/>
              </a:ext>
            </a:extLst>
          </p:cNvPr>
          <p:cNvCxnSpPr>
            <a:cxnSpLocks/>
          </p:cNvCxnSpPr>
          <p:nvPr/>
        </p:nvCxnSpPr>
        <p:spPr>
          <a:xfrm flipV="1">
            <a:off x="2958449" y="2363356"/>
            <a:ext cx="1241529" cy="1056764"/>
          </a:xfrm>
          <a:prstGeom prst="line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/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7AC03B5-436B-48F7-BCFD-A826CD47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66" y="2196131"/>
                <a:ext cx="168701" cy="246221"/>
              </a:xfrm>
              <a:prstGeom prst="rect">
                <a:avLst/>
              </a:prstGeom>
              <a:blipFill>
                <a:blip r:embed="rId1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6288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2598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2716" y="2272708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6570196" y="240809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96" y="2408090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540216" y="2790767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75876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75876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7171779" y="1995051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779" y="1995051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6279913" y="258216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5207838" y="2704083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02A8CDC-F6DB-475A-9AEA-56529D313533}"/>
              </a:ext>
            </a:extLst>
          </p:cNvPr>
          <p:cNvCxnSpPr>
            <a:cxnSpLocks/>
            <a:endCxn id="52" idx="5"/>
          </p:cNvCxnSpPr>
          <p:nvPr/>
        </p:nvCxnSpPr>
        <p:spPr>
          <a:xfrm>
            <a:off x="6096000" y="3443104"/>
            <a:ext cx="1018234" cy="1018235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/>
              <p:nvPr/>
            </p:nvSpPr>
            <p:spPr>
              <a:xfrm>
                <a:off x="6544723" y="3711329"/>
                <a:ext cx="137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23E47E2-F352-4466-9C86-CA0D0B027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723" y="3711329"/>
                <a:ext cx="137537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8276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0693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5" y="335555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7593476" y="3170888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476" y="3170888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718521" y="301114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7633657" y="350244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57" y="350244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7101979" y="315843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5374223" y="3269666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712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4376125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2150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5786328" y="480693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4656000" y="2003105"/>
            <a:ext cx="2880000" cy="28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5181415" y="3660536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380846" y="3518431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5164822" y="3664356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5453465" y="3171404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465" y="3171404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4480163" y="3461961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163" y="3461961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5284223" y="381028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4955586" y="311549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5377170" y="1994000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61" y="3120843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08" y="172633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66029" y="3094682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29" y="3094682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6209828" y="318911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0800000">
            <a:off x="4205184" y="3345474"/>
            <a:ext cx="2344770" cy="255270"/>
            <a:chOff x="1219275" y="1289979"/>
            <a:chExt cx="2344770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26206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1" y="1289979"/>
              <a:ext cx="320679" cy="162000"/>
              <a:chOff x="2402882" y="1240730"/>
              <a:chExt cx="320679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27073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402882" y="1243214"/>
                <a:ext cx="32067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275" y="1455249"/>
              <a:ext cx="1712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2915625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25273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5290846" y="3338431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B6B9FC2-F64A-4D17-A17C-E340B4A7F5C7}"/>
              </a:ext>
            </a:extLst>
          </p:cNvPr>
          <p:cNvCxnSpPr>
            <a:cxnSpLocks/>
          </p:cNvCxnSpPr>
          <p:nvPr/>
        </p:nvCxnSpPr>
        <p:spPr>
          <a:xfrm>
            <a:off x="6094981" y="3277898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/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C3C21E6-B998-49E4-AF53-90BED3E5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20" y="3447828"/>
                <a:ext cx="143244" cy="184666"/>
              </a:xfrm>
              <a:prstGeom prst="rect">
                <a:avLst/>
              </a:prstGeom>
              <a:blipFill>
                <a:blip r:embed="rId7"/>
                <a:stretch>
                  <a:fillRect l="-26087" r="-2608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1324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0598D6B0-2DA4-4DFB-8937-F750DBAF37C1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76BEC6D-528E-48C3-88AF-CBEC0EA657C9}"/>
              </a:ext>
            </a:extLst>
          </p:cNvPr>
          <p:cNvSpPr/>
          <p:nvPr/>
        </p:nvSpPr>
        <p:spPr>
          <a:xfrm>
            <a:off x="642066" y="364714"/>
            <a:ext cx="2398642" cy="2398642"/>
          </a:xfrm>
          <a:prstGeom prst="arc">
            <a:avLst>
              <a:gd name="adj1" fmla="val 11122892"/>
              <a:gd name="adj2" fmla="val 1096973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BCC1B19-A4EC-4DA6-B1CD-C54F5D9A9CEA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92FAE8C-76D4-41A3-BA4E-EA9C524B017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236639B-1BD2-4AB6-A02A-68B53864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00A7C9-2445-48D0-A1F4-81725DE35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/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A6ADEA2-C73A-4C99-AC21-9FBE560EF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645" y="1276266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36AB4534-5223-43DE-B222-3B834BFA5C84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7549B20-BB6A-4AA1-9A73-CEF201CE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F1947ED-4DB5-4F26-B4B8-BF45964FD3E6}"/>
              </a:ext>
            </a:extLst>
          </p:cNvPr>
          <p:cNvSpPr txBox="1"/>
          <p:nvPr/>
        </p:nvSpPr>
        <p:spPr>
          <a:xfrm>
            <a:off x="5929391" y="547116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417AA4-49FA-4423-9DE8-DAEC0C82AC87}"/>
              </a:ext>
            </a:extLst>
          </p:cNvPr>
          <p:cNvSpPr txBox="1"/>
          <p:nvPr/>
        </p:nvSpPr>
        <p:spPr>
          <a:xfrm>
            <a:off x="7114385" y="505033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/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BEA1BF8-1D22-4226-B24F-8B8D58C7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40" y="5356270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/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C1DA1F2-8511-4B39-8BFB-69986B5B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21" y="5027132"/>
                <a:ext cx="505195" cy="208262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/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A68F0E-067F-4819-88D9-87C3C335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59" y="5007677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72E3E7C3-9BAC-4003-B8DF-DC7A4CCB6C4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772821" y="4645191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C589CD3C-2467-4887-A2D2-F83A9C88581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4653043" y="3584431"/>
            <a:ext cx="1180679" cy="154683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FDC784CE-AA7C-4530-A852-1AD52C1C74B5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35514" y="4816195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5F69E09B-44B9-4558-9C2C-DBBBBF95304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865" y="3686255"/>
            <a:ext cx="1318526" cy="1877241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950A0D0B-22DC-4A4C-B6A2-816DD2C2624B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4207991" y="4029483"/>
            <a:ext cx="1627839" cy="102573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/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3CF85D0-5EA8-44C2-A02E-31C48CB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70" y="5045417"/>
                <a:ext cx="540073" cy="20710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7E46B9B1-6312-4D84-B5E8-0FA0E63ED146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6487466" y="5148971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7AEC15-E98A-4E15-B30A-AA252459868E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78E236-2B91-4DE6-A065-9FF1D6F5255C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/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1F6A132-7D7F-4C0C-8C3C-A0DE0EBD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009" y="2157698"/>
                <a:ext cx="892853" cy="390492"/>
              </a:xfrm>
              <a:prstGeom prst="rect">
                <a:avLst/>
              </a:prstGeom>
              <a:blipFill>
                <a:blip r:embed="rId8"/>
                <a:stretch>
                  <a:fillRect l="-9589" t="-12500" r="-547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7885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4220223" y="1718103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169763" y="2225086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763" y="2225086"/>
                <a:ext cx="97847" cy="184666"/>
              </a:xfrm>
              <a:prstGeom prst="rect">
                <a:avLst/>
              </a:prstGeom>
              <a:blipFill>
                <a:blip r:embed="rId3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5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>
            <a:extLst>
              <a:ext uri="{FF2B5EF4-FFF2-40B4-BE49-F238E27FC236}">
                <a16:creationId xmlns:a16="http://schemas.microsoft.com/office/drawing/2014/main" id="{757A12C2-CF40-11AE-9238-A025589F72AC}"/>
              </a:ext>
            </a:extLst>
          </p:cNvPr>
          <p:cNvGrpSpPr/>
          <p:nvPr/>
        </p:nvGrpSpPr>
        <p:grpSpPr>
          <a:xfrm>
            <a:off x="2565923" y="2230109"/>
            <a:ext cx="1034474" cy="1129959"/>
            <a:chOff x="2565923" y="2230109"/>
            <a:chExt cx="1034474" cy="1129959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2565923" y="2230109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2565923" y="2779827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031231" y="2472642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17B2A625-1BD3-4630-8E38-B92F094A0566}"/>
                </a:ext>
              </a:extLst>
            </p:cNvPr>
            <p:cNvGrpSpPr/>
            <p:nvPr/>
          </p:nvGrpSpPr>
          <p:grpSpPr>
            <a:xfrm>
              <a:off x="3182687" y="2616587"/>
              <a:ext cx="72000" cy="72000"/>
              <a:chOff x="4533487" y="2450024"/>
              <a:chExt cx="144000" cy="144000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4C5DF079-DDBA-4FB7-B041-1B6E3C9752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3487" y="2450024"/>
                <a:ext cx="144000" cy="144000"/>
              </a:xfrm>
              <a:prstGeom prst="lin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E85B5266-D414-45AA-ADF1-4EA7C8D7D4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3487" y="2450024"/>
                <a:ext cx="144000" cy="144000"/>
              </a:xfrm>
              <a:prstGeom prst="line">
                <a:avLst/>
              </a:prstGeom>
              <a:solidFill>
                <a:srgbClr val="00B050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7854547A-A9E9-5391-456D-DCD463DB9BE9}"/>
              </a:ext>
            </a:extLst>
          </p:cNvPr>
          <p:cNvGrpSpPr/>
          <p:nvPr/>
        </p:nvGrpSpPr>
        <p:grpSpPr>
          <a:xfrm>
            <a:off x="6180739" y="1210667"/>
            <a:ext cx="6216523" cy="3805923"/>
            <a:chOff x="6180739" y="1210667"/>
            <a:chExt cx="6216523" cy="3805923"/>
          </a:xfrm>
        </p:grpSpPr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02FA1FE2-2E9B-EC01-6761-3691B836A7AA}"/>
                </a:ext>
              </a:extLst>
            </p:cNvPr>
            <p:cNvGrpSpPr/>
            <p:nvPr/>
          </p:nvGrpSpPr>
          <p:grpSpPr>
            <a:xfrm>
              <a:off x="6180739" y="1210667"/>
              <a:ext cx="6216523" cy="3805923"/>
              <a:chOff x="6180739" y="1210667"/>
              <a:chExt cx="6216523" cy="3805923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B1688E5E-D64E-0990-C0BE-EDEC107C6C64}"/>
                  </a:ext>
                </a:extLst>
              </p:cNvPr>
              <p:cNvGrpSpPr/>
              <p:nvPr/>
            </p:nvGrpSpPr>
            <p:grpSpPr>
              <a:xfrm>
                <a:off x="10517716" y="1210667"/>
                <a:ext cx="711169" cy="3029308"/>
                <a:chOff x="204247" y="1678083"/>
                <a:chExt cx="711169" cy="3029308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FA8F01D6-C5F9-86B1-D11D-4C7B911E69AE}"/>
                    </a:ext>
                  </a:extLst>
                </p:cNvPr>
                <p:cNvSpPr/>
                <p:nvPr/>
              </p:nvSpPr>
              <p:spPr>
                <a:xfrm>
                  <a:off x="204247" y="1991610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b="1" dirty="0">
                      <a:solidFill>
                        <a:schemeClr val="tx1"/>
                      </a:solidFill>
                    </a:rPr>
                    <a:t>0</a:t>
                  </a:r>
                  <a:endParaRPr lang="fr-FR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5" name="Groupe 134">
                  <a:extLst>
                    <a:ext uri="{FF2B5EF4-FFF2-40B4-BE49-F238E27FC236}">
                      <a16:creationId xmlns:a16="http://schemas.microsoft.com/office/drawing/2014/main" id="{EAC2AD8D-521F-E2CE-F47B-E336C7F0B0C8}"/>
                    </a:ext>
                  </a:extLst>
                </p:cNvPr>
                <p:cNvGrpSpPr/>
                <p:nvPr/>
              </p:nvGrpSpPr>
              <p:grpSpPr>
                <a:xfrm rot="5400000">
                  <a:off x="387498" y="1914533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139" name="Forme libre : forme 138">
                    <a:extLst>
                      <a:ext uri="{FF2B5EF4-FFF2-40B4-BE49-F238E27FC236}">
                        <a16:creationId xmlns:a16="http://schemas.microsoft.com/office/drawing/2014/main" id="{7F4AB58C-DD76-E57B-35BF-1CA068895D57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40" name="Connecteur droit 139">
                    <a:extLst>
                      <a:ext uri="{FF2B5EF4-FFF2-40B4-BE49-F238E27FC236}">
                        <a16:creationId xmlns:a16="http://schemas.microsoft.com/office/drawing/2014/main" id="{5D69C031-E0F7-5BFE-2F31-7818642430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1" name="Connecteur droit 140">
                    <a:extLst>
                      <a:ext uri="{FF2B5EF4-FFF2-40B4-BE49-F238E27FC236}">
                        <a16:creationId xmlns:a16="http://schemas.microsoft.com/office/drawing/2014/main" id="{5109B728-5EB6-4AC1-536C-93BFEEAE09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36" name="Groupe 135">
                  <a:extLst>
                    <a:ext uri="{FF2B5EF4-FFF2-40B4-BE49-F238E27FC236}">
                      <a16:creationId xmlns:a16="http://schemas.microsoft.com/office/drawing/2014/main" id="{5B2018ED-32D8-ABE8-D99B-8869A4B4E612}"/>
                    </a:ext>
                  </a:extLst>
                </p:cNvPr>
                <p:cNvGrpSpPr/>
                <p:nvPr/>
              </p:nvGrpSpPr>
              <p:grpSpPr>
                <a:xfrm>
                  <a:off x="735416" y="1678083"/>
                  <a:ext cx="180000" cy="3029308"/>
                  <a:chOff x="2403795" y="3048534"/>
                  <a:chExt cx="180000" cy="3029308"/>
                </a:xfrm>
              </p:grpSpPr>
              <p:cxnSp>
                <p:nvCxnSpPr>
                  <p:cNvPr id="137" name="Connecteur droit 136">
                    <a:extLst>
                      <a:ext uri="{FF2B5EF4-FFF2-40B4-BE49-F238E27FC236}">
                        <a16:creationId xmlns:a16="http://schemas.microsoft.com/office/drawing/2014/main" id="{52ED8EAE-BCE3-361F-0C9F-BF37BFE27ADE}"/>
                      </a:ext>
                    </a:extLst>
                  </p:cNvPr>
                  <p:cNvCxnSpPr>
                    <a:cxnSpLocks/>
                    <a:endCxn id="116" idx="4"/>
                  </p:cNvCxnSpPr>
                  <p:nvPr/>
                </p:nvCxnSpPr>
                <p:spPr>
                  <a:xfrm flipH="1">
                    <a:off x="2484728" y="3048534"/>
                    <a:ext cx="0" cy="3029308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2E13FB0B-2F63-FDBD-2A3F-BF7BCA6DD9B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13795" y="3347465"/>
                    <a:ext cx="36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8D0E2CDA-3F01-44C2-B8C6-B9E6B7FFE0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8105" y="2264871"/>
                <a:ext cx="144738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DFCFEE46-0F3E-4584-8773-38B955626C3C}"/>
                  </a:ext>
                </a:extLst>
              </p:cNvPr>
              <p:cNvSpPr/>
              <p:nvPr/>
            </p:nvSpPr>
            <p:spPr>
              <a:xfrm>
                <a:off x="6562977" y="1971271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791A0C49-E263-5852-0218-F6DFBDDD7764}"/>
                  </a:ext>
                </a:extLst>
              </p:cNvPr>
              <p:cNvGrpSpPr/>
              <p:nvPr/>
            </p:nvGrpSpPr>
            <p:grpSpPr>
              <a:xfrm>
                <a:off x="6636906" y="1848146"/>
                <a:ext cx="359890" cy="1674226"/>
                <a:chOff x="6636906" y="1934774"/>
                <a:chExt cx="359890" cy="1674226"/>
              </a:xfrm>
            </p:grpSpPr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BC2A301D-9545-E295-13FC-1E454981D162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flipV="1">
                  <a:off x="6816851" y="1934774"/>
                  <a:ext cx="0" cy="1494226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708CEC42-96BB-5211-5687-BBEBD8C489CA}"/>
                    </a:ext>
                  </a:extLst>
                </p:cNvPr>
                <p:cNvSpPr/>
                <p:nvPr/>
              </p:nvSpPr>
              <p:spPr>
                <a:xfrm>
                  <a:off x="6636906" y="2351499"/>
                  <a:ext cx="359890" cy="35989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52" name="Groupe 51">
                  <a:extLst>
                    <a:ext uri="{FF2B5EF4-FFF2-40B4-BE49-F238E27FC236}">
                      <a16:creationId xmlns:a16="http://schemas.microsoft.com/office/drawing/2014/main" id="{2B587542-7AB9-744F-EA9B-DA2D9DC01585}"/>
                    </a:ext>
                  </a:extLst>
                </p:cNvPr>
                <p:cNvGrpSpPr/>
                <p:nvPr/>
              </p:nvGrpSpPr>
              <p:grpSpPr>
                <a:xfrm rot="16200000">
                  <a:off x="6780851" y="2495389"/>
                  <a:ext cx="72000" cy="72000"/>
                  <a:chOff x="4533487" y="2450024"/>
                  <a:chExt cx="144000" cy="144000"/>
                </a:xfrm>
              </p:grpSpPr>
              <p:cxnSp>
                <p:nvCxnSpPr>
                  <p:cNvPr id="62" name="Connecteur droit 61">
                    <a:extLst>
                      <a:ext uri="{FF2B5EF4-FFF2-40B4-BE49-F238E27FC236}">
                        <a16:creationId xmlns:a16="http://schemas.microsoft.com/office/drawing/2014/main" id="{220255E6-B5E4-DD39-95D6-68B6E09FBB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8" name="Connecteur droit 67">
                    <a:extLst>
                      <a:ext uri="{FF2B5EF4-FFF2-40B4-BE49-F238E27FC236}">
                        <a16:creationId xmlns:a16="http://schemas.microsoft.com/office/drawing/2014/main" id="{FB264135-A051-CFB0-809C-18D03F4DF1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92" name="Connecteur droit 91">
                  <a:extLst>
                    <a:ext uri="{FF2B5EF4-FFF2-40B4-BE49-F238E27FC236}">
                      <a16:creationId xmlns:a16="http://schemas.microsoft.com/office/drawing/2014/main" id="{C4321CB1-4687-CACD-E577-2B6397F3B933}"/>
                    </a:ext>
                  </a:extLst>
                </p:cNvPr>
                <p:cNvCxnSpPr>
                  <a:cxnSpLocks/>
                  <a:stCxn id="27" idx="0"/>
                  <a:endCxn id="32" idx="4"/>
                </p:cNvCxnSpPr>
                <p:nvPr/>
              </p:nvCxnSpPr>
              <p:spPr>
                <a:xfrm flipV="1">
                  <a:off x="6816851" y="2711389"/>
                  <a:ext cx="0" cy="71761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10EBB5A9-4C47-7CDD-E071-B70DC9322D45}"/>
                    </a:ext>
                  </a:extLst>
                </p:cNvPr>
                <p:cNvSpPr/>
                <p:nvPr/>
              </p:nvSpPr>
              <p:spPr>
                <a:xfrm>
                  <a:off x="6726851" y="34290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3" name="Groupe 102">
                <a:extLst>
                  <a:ext uri="{FF2B5EF4-FFF2-40B4-BE49-F238E27FC236}">
                    <a16:creationId xmlns:a16="http://schemas.microsoft.com/office/drawing/2014/main" id="{DC5B2469-8D5C-2AA5-20CD-D061120880E4}"/>
                  </a:ext>
                </a:extLst>
              </p:cNvPr>
              <p:cNvGrpSpPr/>
              <p:nvPr/>
            </p:nvGrpSpPr>
            <p:grpSpPr>
              <a:xfrm rot="5400000">
                <a:off x="9548970" y="2586595"/>
                <a:ext cx="359890" cy="1674226"/>
                <a:chOff x="6636906" y="1934774"/>
                <a:chExt cx="359890" cy="1674226"/>
              </a:xfrm>
            </p:grpSpPr>
            <p:cxnSp>
              <p:nvCxnSpPr>
                <p:cNvPr id="104" name="Connecteur droit 103">
                  <a:extLst>
                    <a:ext uri="{FF2B5EF4-FFF2-40B4-BE49-F238E27FC236}">
                      <a16:creationId xmlns:a16="http://schemas.microsoft.com/office/drawing/2014/main" id="{62D5BC0B-9F50-C7C4-9C7D-2D30EAF21F3C}"/>
                    </a:ext>
                  </a:extLst>
                </p:cNvPr>
                <p:cNvCxnSpPr>
                  <a:cxnSpLocks/>
                  <a:stCxn id="108" idx="0"/>
                </p:cNvCxnSpPr>
                <p:nvPr/>
              </p:nvCxnSpPr>
              <p:spPr>
                <a:xfrm flipV="1">
                  <a:off x="6816851" y="1934774"/>
                  <a:ext cx="0" cy="1494226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4D88EA32-6AD6-6DBB-26B2-D24D383E1091}"/>
                    </a:ext>
                  </a:extLst>
                </p:cNvPr>
                <p:cNvSpPr/>
                <p:nvPr/>
              </p:nvSpPr>
              <p:spPr>
                <a:xfrm>
                  <a:off x="6636906" y="2351499"/>
                  <a:ext cx="359890" cy="35989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106" name="Groupe 105">
                  <a:extLst>
                    <a:ext uri="{FF2B5EF4-FFF2-40B4-BE49-F238E27FC236}">
                      <a16:creationId xmlns:a16="http://schemas.microsoft.com/office/drawing/2014/main" id="{572CBE43-E1AA-F46B-4F66-DC15B98197B0}"/>
                    </a:ext>
                  </a:extLst>
                </p:cNvPr>
                <p:cNvGrpSpPr/>
                <p:nvPr/>
              </p:nvGrpSpPr>
              <p:grpSpPr>
                <a:xfrm rot="16200000">
                  <a:off x="6780851" y="2495389"/>
                  <a:ext cx="72000" cy="72000"/>
                  <a:chOff x="4533487" y="2450024"/>
                  <a:chExt cx="144000" cy="144000"/>
                </a:xfrm>
              </p:grpSpPr>
              <p:cxnSp>
                <p:nvCxnSpPr>
                  <p:cNvPr id="109" name="Connecteur droit 108">
                    <a:extLst>
                      <a:ext uri="{FF2B5EF4-FFF2-40B4-BE49-F238E27FC236}">
                        <a16:creationId xmlns:a16="http://schemas.microsoft.com/office/drawing/2014/main" id="{AFD9EDF8-CD17-2DBE-0E35-03CE76A9C2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10" name="Connecteur droit 109">
                    <a:extLst>
                      <a:ext uri="{FF2B5EF4-FFF2-40B4-BE49-F238E27FC236}">
                        <a16:creationId xmlns:a16="http://schemas.microsoft.com/office/drawing/2014/main" id="{38BBA019-DD6D-5CE2-B3AC-369C37618B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A8DFF09B-C14E-CC6D-F5FD-08F1F75FE425}"/>
                    </a:ext>
                  </a:extLst>
                </p:cNvPr>
                <p:cNvCxnSpPr>
                  <a:cxnSpLocks/>
                  <a:stCxn id="108" idx="0"/>
                  <a:endCxn id="105" idx="4"/>
                </p:cNvCxnSpPr>
                <p:nvPr/>
              </p:nvCxnSpPr>
              <p:spPr>
                <a:xfrm flipV="1">
                  <a:off x="6816851" y="2711389"/>
                  <a:ext cx="0" cy="71761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08" name="Ellipse 107">
                  <a:extLst>
                    <a:ext uri="{FF2B5EF4-FFF2-40B4-BE49-F238E27FC236}">
                      <a16:creationId xmlns:a16="http://schemas.microsoft.com/office/drawing/2014/main" id="{57B6197D-3785-2218-68F9-39AC998B752B}"/>
                    </a:ext>
                  </a:extLst>
                </p:cNvPr>
                <p:cNvSpPr/>
                <p:nvPr/>
              </p:nvSpPr>
              <p:spPr>
                <a:xfrm>
                  <a:off x="6726851" y="34290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76A62884-E7D4-49CC-916B-E7367B3A0E99}"/>
                  </a:ext>
                </a:extLst>
              </p:cNvPr>
              <p:cNvGrpSpPr/>
              <p:nvPr/>
            </p:nvGrpSpPr>
            <p:grpSpPr>
              <a:xfrm>
                <a:off x="6180739" y="1210667"/>
                <a:ext cx="719636" cy="1054204"/>
                <a:chOff x="204247" y="1665591"/>
                <a:chExt cx="719636" cy="1054204"/>
              </a:xfrm>
            </p:grpSpPr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7007D686-8651-468B-BF8B-17AA4327DD8C}"/>
                    </a:ext>
                  </a:extLst>
                </p:cNvPr>
                <p:cNvSpPr/>
                <p:nvPr/>
              </p:nvSpPr>
              <p:spPr>
                <a:xfrm>
                  <a:off x="204247" y="1991610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b="1" dirty="0">
                      <a:solidFill>
                        <a:schemeClr val="tx1"/>
                      </a:solidFill>
                    </a:rPr>
                    <a:t>0</a:t>
                  </a:r>
                  <a:endParaRPr lang="fr-FR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4" name="Groupe 53">
                  <a:extLst>
                    <a:ext uri="{FF2B5EF4-FFF2-40B4-BE49-F238E27FC236}">
                      <a16:creationId xmlns:a16="http://schemas.microsoft.com/office/drawing/2014/main" id="{B969536B-E55D-47AA-98D5-0025F0544301}"/>
                    </a:ext>
                  </a:extLst>
                </p:cNvPr>
                <p:cNvGrpSpPr/>
                <p:nvPr/>
              </p:nvGrpSpPr>
              <p:grpSpPr>
                <a:xfrm rot="5400000">
                  <a:off x="387498" y="1914533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55" name="Forme libre : forme 54">
                    <a:extLst>
                      <a:ext uri="{FF2B5EF4-FFF2-40B4-BE49-F238E27FC236}">
                        <a16:creationId xmlns:a16="http://schemas.microsoft.com/office/drawing/2014/main" id="{DC230F58-4A75-424E-BF9F-8F356A34C6EC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7" name="Connecteur droit 56">
                    <a:extLst>
                      <a:ext uri="{FF2B5EF4-FFF2-40B4-BE49-F238E27FC236}">
                        <a16:creationId xmlns:a16="http://schemas.microsoft.com/office/drawing/2014/main" id="{F5DC7795-22E3-41A4-B017-A87E1FE6BD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8" name="Connecteur droit 57">
                    <a:extLst>
                      <a:ext uri="{FF2B5EF4-FFF2-40B4-BE49-F238E27FC236}">
                        <a16:creationId xmlns:a16="http://schemas.microsoft.com/office/drawing/2014/main" id="{FDDACA9F-15CC-475A-9934-13E7493412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59" name="Groupe 58">
                  <a:extLst>
                    <a:ext uri="{FF2B5EF4-FFF2-40B4-BE49-F238E27FC236}">
                      <a16:creationId xmlns:a16="http://schemas.microsoft.com/office/drawing/2014/main" id="{8A43471E-E93F-4232-9480-8566219F36D2}"/>
                    </a:ext>
                  </a:extLst>
                </p:cNvPr>
                <p:cNvGrpSpPr/>
                <p:nvPr/>
              </p:nvGrpSpPr>
              <p:grpSpPr>
                <a:xfrm>
                  <a:off x="743883" y="1665591"/>
                  <a:ext cx="180000" cy="1054204"/>
                  <a:chOff x="2412262" y="3036042"/>
                  <a:chExt cx="180000" cy="1054204"/>
                </a:xfrm>
              </p:grpSpPr>
              <p:cxnSp>
                <p:nvCxnSpPr>
                  <p:cNvPr id="65" name="Connecteur droit 64">
                    <a:extLst>
                      <a:ext uri="{FF2B5EF4-FFF2-40B4-BE49-F238E27FC236}">
                        <a16:creationId xmlns:a16="http://schemas.microsoft.com/office/drawing/2014/main" id="{A2333F97-B3B6-4034-9620-CA90186031CC}"/>
                      </a:ext>
                    </a:extLst>
                  </p:cNvPr>
                  <p:cNvCxnSpPr>
                    <a:cxnSpLocks/>
                    <a:endCxn id="32" idx="0"/>
                  </p:cNvCxnSpPr>
                  <p:nvPr/>
                </p:nvCxnSpPr>
                <p:spPr>
                  <a:xfrm>
                    <a:off x="2502262" y="3036042"/>
                    <a:ext cx="0" cy="1054204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B2848F5-33E5-4E87-8C8D-B53995C4AB2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22262" y="3347465"/>
                    <a:ext cx="36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14" name="Groupe 113">
                <a:extLst>
                  <a:ext uri="{FF2B5EF4-FFF2-40B4-BE49-F238E27FC236}">
                    <a16:creationId xmlns:a16="http://schemas.microsoft.com/office/drawing/2014/main" id="{FBCA52E3-A2FD-F5AF-BD67-46C2FDFF403D}"/>
                  </a:ext>
                </a:extLst>
              </p:cNvPr>
              <p:cNvGrpSpPr/>
              <p:nvPr/>
            </p:nvGrpSpPr>
            <p:grpSpPr>
              <a:xfrm rot="10800000">
                <a:off x="10949873" y="3342364"/>
                <a:ext cx="359890" cy="1674226"/>
                <a:chOff x="6636906" y="1934774"/>
                <a:chExt cx="359890" cy="1674226"/>
              </a:xfrm>
            </p:grpSpPr>
            <p:cxnSp>
              <p:nvCxnSpPr>
                <p:cNvPr id="115" name="Connecteur droit 114">
                  <a:extLst>
                    <a:ext uri="{FF2B5EF4-FFF2-40B4-BE49-F238E27FC236}">
                      <a16:creationId xmlns:a16="http://schemas.microsoft.com/office/drawing/2014/main" id="{107C4401-14D2-8814-A983-E91B9A0AC3E7}"/>
                    </a:ext>
                  </a:extLst>
                </p:cNvPr>
                <p:cNvCxnSpPr>
                  <a:cxnSpLocks/>
                  <a:stCxn id="119" idx="0"/>
                </p:cNvCxnSpPr>
                <p:nvPr/>
              </p:nvCxnSpPr>
              <p:spPr>
                <a:xfrm flipV="1">
                  <a:off x="6816851" y="1934774"/>
                  <a:ext cx="0" cy="1494226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62B1D45E-9B9F-1F98-3341-D96BC36BFB7A}"/>
                    </a:ext>
                  </a:extLst>
                </p:cNvPr>
                <p:cNvSpPr/>
                <p:nvPr/>
              </p:nvSpPr>
              <p:spPr>
                <a:xfrm>
                  <a:off x="6636906" y="2351499"/>
                  <a:ext cx="359890" cy="35989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grpSp>
              <p:nvGrpSpPr>
                <p:cNvPr id="117" name="Groupe 116">
                  <a:extLst>
                    <a:ext uri="{FF2B5EF4-FFF2-40B4-BE49-F238E27FC236}">
                      <a16:creationId xmlns:a16="http://schemas.microsoft.com/office/drawing/2014/main" id="{DF987E55-165E-B219-DFE8-D0C52FD069F9}"/>
                    </a:ext>
                  </a:extLst>
                </p:cNvPr>
                <p:cNvGrpSpPr/>
                <p:nvPr/>
              </p:nvGrpSpPr>
              <p:grpSpPr>
                <a:xfrm rot="16200000">
                  <a:off x="6780851" y="2495389"/>
                  <a:ext cx="72000" cy="72000"/>
                  <a:chOff x="4533487" y="2450024"/>
                  <a:chExt cx="144000" cy="144000"/>
                </a:xfrm>
              </p:grpSpPr>
              <p:cxnSp>
                <p:nvCxnSpPr>
                  <p:cNvPr id="120" name="Connecteur droit 119">
                    <a:extLst>
                      <a:ext uri="{FF2B5EF4-FFF2-40B4-BE49-F238E27FC236}">
                        <a16:creationId xmlns:a16="http://schemas.microsoft.com/office/drawing/2014/main" id="{D4DA4698-0D98-F6E2-CBF3-EF0077F619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1" name="Connecteur droit 120">
                    <a:extLst>
                      <a:ext uri="{FF2B5EF4-FFF2-40B4-BE49-F238E27FC236}">
                        <a16:creationId xmlns:a16="http://schemas.microsoft.com/office/drawing/2014/main" id="{2BB0587C-8827-9270-E372-F648FB27DF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533487" y="2450024"/>
                    <a:ext cx="144000" cy="144000"/>
                  </a:xfrm>
                  <a:prstGeom prst="line">
                    <a:avLst/>
                  </a:prstGeom>
                  <a:solidFill>
                    <a:srgbClr val="00B050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3A3A1354-3E73-D6A4-930F-8618BE5D30BE}"/>
                    </a:ext>
                  </a:extLst>
                </p:cNvPr>
                <p:cNvCxnSpPr>
                  <a:cxnSpLocks/>
                  <a:stCxn id="119" idx="0"/>
                  <a:endCxn id="116" idx="4"/>
                </p:cNvCxnSpPr>
                <p:nvPr/>
              </p:nvCxnSpPr>
              <p:spPr>
                <a:xfrm flipV="1">
                  <a:off x="6816851" y="2711389"/>
                  <a:ext cx="0" cy="71761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19" name="Ellipse 118">
                  <a:extLst>
                    <a:ext uri="{FF2B5EF4-FFF2-40B4-BE49-F238E27FC236}">
                      <a16:creationId xmlns:a16="http://schemas.microsoft.com/office/drawing/2014/main" id="{E55602A7-C051-ED62-F563-5F49121BECEE}"/>
                    </a:ext>
                  </a:extLst>
                </p:cNvPr>
                <p:cNvSpPr/>
                <p:nvPr/>
              </p:nvSpPr>
              <p:spPr>
                <a:xfrm>
                  <a:off x="6726851" y="34290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0E3667E3-2F8C-6635-1896-2E4CEB318DB6}"/>
                  </a:ext>
                </a:extLst>
              </p:cNvPr>
              <p:cNvGrpSpPr/>
              <p:nvPr/>
            </p:nvGrpSpPr>
            <p:grpSpPr>
              <a:xfrm>
                <a:off x="8339187" y="1210667"/>
                <a:ext cx="719636" cy="2016162"/>
                <a:chOff x="204247" y="1665591"/>
                <a:chExt cx="719636" cy="2016162"/>
              </a:xfrm>
            </p:grpSpPr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C03FB5B7-C755-33E5-A8D4-10A24661CCF4}"/>
                    </a:ext>
                  </a:extLst>
                </p:cNvPr>
                <p:cNvSpPr/>
                <p:nvPr/>
              </p:nvSpPr>
              <p:spPr>
                <a:xfrm>
                  <a:off x="204247" y="1991610"/>
                  <a:ext cx="180000" cy="18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50" b="1" dirty="0">
                      <a:solidFill>
                        <a:schemeClr val="tx1"/>
                      </a:solidFill>
                    </a:rPr>
                    <a:t>0</a:t>
                  </a:r>
                  <a:endParaRPr lang="fr-FR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4" name="Groupe 123">
                  <a:extLst>
                    <a:ext uri="{FF2B5EF4-FFF2-40B4-BE49-F238E27FC236}">
                      <a16:creationId xmlns:a16="http://schemas.microsoft.com/office/drawing/2014/main" id="{73F5121F-1812-CCCE-BB49-1D12192B4057}"/>
                    </a:ext>
                  </a:extLst>
                </p:cNvPr>
                <p:cNvGrpSpPr/>
                <p:nvPr/>
              </p:nvGrpSpPr>
              <p:grpSpPr>
                <a:xfrm rot="5400000">
                  <a:off x="387498" y="1914533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128" name="Forme libre : forme 127">
                    <a:extLst>
                      <a:ext uri="{FF2B5EF4-FFF2-40B4-BE49-F238E27FC236}">
                        <a16:creationId xmlns:a16="http://schemas.microsoft.com/office/drawing/2014/main" id="{81A5F993-83CF-3679-C2D9-B6DFFED9A89E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29" name="Connecteur droit 128">
                    <a:extLst>
                      <a:ext uri="{FF2B5EF4-FFF2-40B4-BE49-F238E27FC236}">
                        <a16:creationId xmlns:a16="http://schemas.microsoft.com/office/drawing/2014/main" id="{9A00D521-4723-6A18-7335-CF63FDDF4D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0" name="Connecteur droit 129">
                    <a:extLst>
                      <a:ext uri="{FF2B5EF4-FFF2-40B4-BE49-F238E27FC236}">
                        <a16:creationId xmlns:a16="http://schemas.microsoft.com/office/drawing/2014/main" id="{55B0108D-5A8C-C019-596D-80F58599A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125" name="Groupe 124">
                  <a:extLst>
                    <a:ext uri="{FF2B5EF4-FFF2-40B4-BE49-F238E27FC236}">
                      <a16:creationId xmlns:a16="http://schemas.microsoft.com/office/drawing/2014/main" id="{EDF9A56C-C539-C3AC-90DA-50BC000730C2}"/>
                    </a:ext>
                  </a:extLst>
                </p:cNvPr>
                <p:cNvGrpSpPr/>
                <p:nvPr/>
              </p:nvGrpSpPr>
              <p:grpSpPr>
                <a:xfrm>
                  <a:off x="743883" y="1665591"/>
                  <a:ext cx="180000" cy="2016162"/>
                  <a:chOff x="2412262" y="3036042"/>
                  <a:chExt cx="180000" cy="2016162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56CA5844-0977-DF2E-51CA-E1B06CF6D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62" y="3036042"/>
                    <a:ext cx="0" cy="2016162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6B5F4121-AA08-CF4F-E58A-DC072A011BB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22262" y="3347465"/>
                    <a:ext cx="360000" cy="18000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cxnSp>
            <p:nvCxnSpPr>
              <p:cNvPr id="131" name="Connecteur droit 130">
                <a:extLst>
                  <a:ext uri="{FF2B5EF4-FFF2-40B4-BE49-F238E27FC236}">
                    <a16:creationId xmlns:a16="http://schemas.microsoft.com/office/drawing/2014/main" id="{B5F482F2-A591-AAEC-487E-182DA6E57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11425" y="3226829"/>
                <a:ext cx="144738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2AA03AF4-BFEF-11E9-05EC-42880D6977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9873" y="4229295"/>
                <a:ext cx="1447389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57" name="Groupe 156">
                <a:extLst>
                  <a:ext uri="{FF2B5EF4-FFF2-40B4-BE49-F238E27FC236}">
                    <a16:creationId xmlns:a16="http://schemas.microsoft.com/office/drawing/2014/main" id="{C12C65DD-F94E-9ACD-DED3-A5D9FBD5A02D}"/>
                  </a:ext>
                </a:extLst>
              </p:cNvPr>
              <p:cNvGrpSpPr/>
              <p:nvPr/>
            </p:nvGrpSpPr>
            <p:grpSpPr>
              <a:xfrm rot="5400000">
                <a:off x="6438827" y="3214336"/>
                <a:ext cx="432048" cy="450907"/>
                <a:chOff x="2438659" y="3503232"/>
                <a:chExt cx="432048" cy="450907"/>
              </a:xfrm>
            </p:grpSpPr>
            <p:sp>
              <p:nvSpPr>
                <p:cNvPr id="151" name="Forme libre : forme 150">
                  <a:extLst>
                    <a:ext uri="{FF2B5EF4-FFF2-40B4-BE49-F238E27FC236}">
                      <a16:creationId xmlns:a16="http://schemas.microsoft.com/office/drawing/2014/main" id="{C38DB8B2-521D-6DC0-4CBC-BB702788A216}"/>
                    </a:ext>
                  </a:extLst>
                </p:cNvPr>
                <p:cNvSpPr/>
                <p:nvPr/>
              </p:nvSpPr>
              <p:spPr>
                <a:xfrm>
                  <a:off x="2455252" y="38082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8B1D649C-0E53-3F94-40D8-8446C01A0B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4683" y="36661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616436D0-BFBC-3BBD-CDDB-1AFCB76512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38659" y="38120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54" name="ZoneTexte 153">
                  <a:extLst>
                    <a:ext uri="{FF2B5EF4-FFF2-40B4-BE49-F238E27FC236}">
                      <a16:creationId xmlns:a16="http://schemas.microsoft.com/office/drawing/2014/main" id="{C6002C24-8258-6BC0-5405-1DC4E7CD78A8}"/>
                    </a:ext>
                  </a:extLst>
                </p:cNvPr>
                <p:cNvSpPr txBox="1"/>
                <p:nvPr/>
              </p:nvSpPr>
              <p:spPr>
                <a:xfrm>
                  <a:off x="2489732" y="3503232"/>
                  <a:ext cx="6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fr-FR" sz="1200" dirty="0"/>
                </a:p>
              </p:txBody>
            </p:sp>
          </p:grpSp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A4B27E3E-A596-DD5D-8A43-AEC6CEBCF1E8}"/>
                  </a:ext>
                </a:extLst>
              </p:cNvPr>
              <p:cNvGrpSpPr/>
              <p:nvPr/>
            </p:nvGrpSpPr>
            <p:grpSpPr>
              <a:xfrm rot="5400000">
                <a:off x="8603778" y="3206910"/>
                <a:ext cx="432048" cy="450907"/>
                <a:chOff x="2438659" y="3503232"/>
                <a:chExt cx="432048" cy="450907"/>
              </a:xfrm>
            </p:grpSpPr>
            <p:sp>
              <p:nvSpPr>
                <p:cNvPr id="159" name="Forme libre : forme 158">
                  <a:extLst>
                    <a:ext uri="{FF2B5EF4-FFF2-40B4-BE49-F238E27FC236}">
                      <a16:creationId xmlns:a16="http://schemas.microsoft.com/office/drawing/2014/main" id="{D3B6EA78-E8B5-2411-230A-A836423B8470}"/>
                    </a:ext>
                  </a:extLst>
                </p:cNvPr>
                <p:cNvSpPr/>
                <p:nvPr/>
              </p:nvSpPr>
              <p:spPr>
                <a:xfrm>
                  <a:off x="2455252" y="38082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60" name="Connecteur droit 159">
                  <a:extLst>
                    <a:ext uri="{FF2B5EF4-FFF2-40B4-BE49-F238E27FC236}">
                      <a16:creationId xmlns:a16="http://schemas.microsoft.com/office/drawing/2014/main" id="{E9759768-BE55-10E0-4EF8-A38B9172AA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4683" y="36661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1" name="Connecteur droit 160">
                  <a:extLst>
                    <a:ext uri="{FF2B5EF4-FFF2-40B4-BE49-F238E27FC236}">
                      <a16:creationId xmlns:a16="http://schemas.microsoft.com/office/drawing/2014/main" id="{AA99D321-38AC-3087-B81E-90129F80FA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38659" y="38120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2" name="ZoneTexte 161">
                  <a:extLst>
                    <a:ext uri="{FF2B5EF4-FFF2-40B4-BE49-F238E27FC236}">
                      <a16:creationId xmlns:a16="http://schemas.microsoft.com/office/drawing/2014/main" id="{268E2451-7C7F-D6E8-0CFE-AAA66568AAB1}"/>
                    </a:ext>
                  </a:extLst>
                </p:cNvPr>
                <p:cNvSpPr txBox="1"/>
                <p:nvPr/>
              </p:nvSpPr>
              <p:spPr>
                <a:xfrm>
                  <a:off x="2489732" y="3503232"/>
                  <a:ext cx="6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fr-FR" sz="1200" dirty="0"/>
                </a:p>
              </p:txBody>
            </p:sp>
          </p:grpSp>
          <p:grpSp>
            <p:nvGrpSpPr>
              <p:cNvPr id="163" name="Groupe 162">
                <a:extLst>
                  <a:ext uri="{FF2B5EF4-FFF2-40B4-BE49-F238E27FC236}">
                    <a16:creationId xmlns:a16="http://schemas.microsoft.com/office/drawing/2014/main" id="{C0CEA0D8-F18D-2B3A-771D-7AB66AB7306C}"/>
                  </a:ext>
                </a:extLst>
              </p:cNvPr>
              <p:cNvGrpSpPr/>
              <p:nvPr/>
            </p:nvGrpSpPr>
            <p:grpSpPr>
              <a:xfrm rot="5400000">
                <a:off x="10758953" y="3206410"/>
                <a:ext cx="432048" cy="450907"/>
                <a:chOff x="2438659" y="3503232"/>
                <a:chExt cx="432048" cy="450907"/>
              </a:xfrm>
            </p:grpSpPr>
            <p:sp>
              <p:nvSpPr>
                <p:cNvPr id="164" name="Forme libre : forme 163">
                  <a:extLst>
                    <a:ext uri="{FF2B5EF4-FFF2-40B4-BE49-F238E27FC236}">
                      <a16:creationId xmlns:a16="http://schemas.microsoft.com/office/drawing/2014/main" id="{CCCD9797-9DD2-797A-1ECE-19967523EBF0}"/>
                    </a:ext>
                  </a:extLst>
                </p:cNvPr>
                <p:cNvSpPr/>
                <p:nvPr/>
              </p:nvSpPr>
              <p:spPr>
                <a:xfrm>
                  <a:off x="2455252" y="38082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D1268433-3161-EBDA-E833-2C37DA98E5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4683" y="36661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388ED681-9F87-5B68-DCC6-836BE1E518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38659" y="38120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7" name="ZoneTexte 166">
                  <a:extLst>
                    <a:ext uri="{FF2B5EF4-FFF2-40B4-BE49-F238E27FC236}">
                      <a16:creationId xmlns:a16="http://schemas.microsoft.com/office/drawing/2014/main" id="{E700D716-65F4-0260-2183-A2EF08EA1C13}"/>
                    </a:ext>
                  </a:extLst>
                </p:cNvPr>
                <p:cNvSpPr txBox="1"/>
                <p:nvPr/>
              </p:nvSpPr>
              <p:spPr>
                <a:xfrm>
                  <a:off x="2489732" y="3503232"/>
                  <a:ext cx="6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fr-FR" sz="1200" dirty="0"/>
                </a:p>
              </p:txBody>
            </p:sp>
          </p:grpSp>
        </p:grp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A5F97E68-F9E1-447D-0DB2-075873914009}"/>
                </a:ext>
              </a:extLst>
            </p:cNvPr>
            <p:cNvSpPr/>
            <p:nvPr/>
          </p:nvSpPr>
          <p:spPr>
            <a:xfrm>
              <a:off x="6865302" y="2928460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DB16A9B2-6294-4F84-CE30-9C0911B9B1B2}"/>
                </a:ext>
              </a:extLst>
            </p:cNvPr>
            <p:cNvSpPr/>
            <p:nvPr/>
          </p:nvSpPr>
          <p:spPr>
            <a:xfrm>
              <a:off x="9355119" y="34907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4ACEDA3F-52DB-EE08-1F3C-67DCA334A321}"/>
                </a:ext>
              </a:extLst>
            </p:cNvPr>
            <p:cNvSpPr/>
            <p:nvPr/>
          </p:nvSpPr>
          <p:spPr>
            <a:xfrm>
              <a:off x="10913818" y="383107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4196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CC275AF4-2004-4386-94CC-508A56F6D227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84CF666-7AD0-4585-B347-5A160A457539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9B7B795A-72DE-4FF8-8661-BBC15B919F2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63AEF2D-1ADC-4AD5-A3E0-85B454F8D0E1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139E887-0E46-4B99-8049-7E3747943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/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27B509D-7137-4FB3-B125-C04EFCCC1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06" y="2077474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F5ABE3E0-BCE7-4051-97CC-6808CCE8D1CD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1276B81-7A13-4B84-8044-B90DEEDB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9E7DAC01-CD67-4890-9B39-BF92CE72E4C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14AF441-7B52-404C-9679-74837A38F1CA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/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1362738-E5F0-42AD-8416-89FA15F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15" y="1220544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455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1517B107-BBB6-4DAD-8C09-661A4D7B3801}"/>
              </a:ext>
            </a:extLst>
          </p:cNvPr>
          <p:cNvGrpSpPr/>
          <p:nvPr/>
        </p:nvGrpSpPr>
        <p:grpSpPr>
          <a:xfrm>
            <a:off x="4224053" y="1717212"/>
            <a:ext cx="2813785" cy="2867170"/>
            <a:chOff x="7099377" y="1714397"/>
            <a:chExt cx="2813785" cy="2867170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84BAB04-6498-434A-B8C6-A97C94414DF4}"/>
                </a:ext>
              </a:extLst>
            </p:cNvPr>
            <p:cNvGrpSpPr/>
            <p:nvPr/>
          </p:nvGrpSpPr>
          <p:grpSpPr>
            <a:xfrm>
              <a:off x="7268306" y="1714397"/>
              <a:ext cx="2644856" cy="2685420"/>
              <a:chOff x="7268306" y="1714397"/>
              <a:chExt cx="2644856" cy="2685420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000" r="-30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21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r="-9091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2006" y="2702184"/>
                    <a:ext cx="142796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6087" r="-2608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9DA0F4F0-37E7-45FD-94E0-836998E6A3A1}"/>
              </a:ext>
            </a:extLst>
          </p:cNvPr>
          <p:cNvSpPr/>
          <p:nvPr/>
        </p:nvSpPr>
        <p:spPr>
          <a:xfrm>
            <a:off x="2582185" y="92345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3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000162-A05A-48CE-A2B8-DB6F0BE1E06D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35A1A58A-3DE0-47EA-8AB6-795F7A13F23E}"/>
              </a:ext>
            </a:extLst>
          </p:cNvPr>
          <p:cNvSpPr/>
          <p:nvPr/>
        </p:nvSpPr>
        <p:spPr>
          <a:xfrm rot="10800000">
            <a:off x="935200" y="1575858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DFE2471-4073-419F-941B-3CC9B5866323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09A2B19-56DE-4BA5-9149-B0DFAC238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7E3EC47-B6A0-4BFD-BEC3-B8D0639237F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B2078222-3DD8-4240-B547-B5C64B38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/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B5B08A-3A35-4209-88B0-BDBE8131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091" y="1881531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/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6ADCC8D-5067-4034-BEFC-F3EDEBB8E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0" y="1761977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D673B57-ED4D-47DB-9745-A0DB291427B0}"/>
              </a:ext>
            </a:extLst>
          </p:cNvPr>
          <p:cNvSpPr/>
          <p:nvPr/>
        </p:nvSpPr>
        <p:spPr>
          <a:xfrm>
            <a:off x="5233543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8E191A-1F5E-45CA-8BE8-5B8C6F599290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/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B80F03A-B8BF-4801-8101-9E388FA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0" y="1024601"/>
                <a:ext cx="1003891" cy="405304"/>
              </a:xfrm>
              <a:prstGeom prst="rect">
                <a:avLst/>
              </a:prstGeom>
              <a:blipFill>
                <a:blip r:embed="rId4"/>
                <a:stretch>
                  <a:fillRect l="-5455" t="-11940" r="-9091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C0422E8-3282-42A6-B758-FC637EDC8612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0AD2396-38AA-4F0E-BB06-7466C8B19622}"/>
              </a:ext>
            </a:extLst>
          </p:cNvPr>
          <p:cNvSpPr/>
          <p:nvPr/>
        </p:nvSpPr>
        <p:spPr>
          <a:xfrm>
            <a:off x="6670456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/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 de 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B9E34682-C1F4-49CB-91F7-01A8691FE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0580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r="-384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/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84B324C-826D-4968-8FF4-CA82C1A0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456" y="1758595"/>
                <a:ext cx="791673" cy="461088"/>
              </a:xfrm>
              <a:prstGeom prst="rect">
                <a:avLst/>
              </a:prstGeom>
              <a:blipFill>
                <a:blip r:embed="rId6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/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glissant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D523A4-8ABE-4819-B0F4-CDF256C3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543" y="2874093"/>
                <a:ext cx="1148912" cy="405304"/>
              </a:xfrm>
              <a:prstGeom prst="rect">
                <a:avLst/>
              </a:prstGeom>
              <a:blipFill>
                <a:blip r:embed="rId7"/>
                <a:stretch>
                  <a:fillRect t="-11940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87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59" y="352205"/>
                <a:ext cx="791673" cy="390492"/>
              </a:xfrm>
              <a:prstGeom prst="rect">
                <a:avLst/>
              </a:prstGeom>
              <a:blipFill>
                <a:blip r:embed="rId8"/>
                <a:stretch>
                  <a:fillRect l="-6923" t="-12500" r="-11538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Éclair 4">
            <a:extLst>
              <a:ext uri="{FF2B5EF4-FFF2-40B4-BE49-F238E27FC236}">
                <a16:creationId xmlns:a16="http://schemas.microsoft.com/office/drawing/2014/main" id="{AEF9BC06-8A91-4068-B462-79DF330BE2C4}"/>
              </a:ext>
            </a:extLst>
          </p:cNvPr>
          <p:cNvSpPr/>
          <p:nvPr/>
        </p:nvSpPr>
        <p:spPr>
          <a:xfrm rot="17370897">
            <a:off x="5591730" y="130537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clair 46">
            <a:extLst>
              <a:ext uri="{FF2B5EF4-FFF2-40B4-BE49-F238E27FC236}">
                <a16:creationId xmlns:a16="http://schemas.microsoft.com/office/drawing/2014/main" id="{74D2FDB6-898C-4D10-8F61-66824D923BFE}"/>
              </a:ext>
            </a:extLst>
          </p:cNvPr>
          <p:cNvSpPr/>
          <p:nvPr/>
        </p:nvSpPr>
        <p:spPr>
          <a:xfrm rot="4229103" flipH="1">
            <a:off x="6448224" y="1254772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09A8575-E35C-470D-84B9-8FC3EEBD5D2F}"/>
              </a:ext>
            </a:extLst>
          </p:cNvPr>
          <p:cNvSpPr txBox="1"/>
          <p:nvPr/>
        </p:nvSpPr>
        <p:spPr>
          <a:xfrm>
            <a:off x="4814400" y="162363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Vérin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5790ACC-1925-4A9E-A23B-2190135EED1E}"/>
              </a:ext>
            </a:extLst>
          </p:cNvPr>
          <p:cNvSpPr txBox="1"/>
          <p:nvPr/>
        </p:nvSpPr>
        <p:spPr>
          <a:xfrm>
            <a:off x="6879121" y="143897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53" name="Éclair 52">
            <a:extLst>
              <a:ext uri="{FF2B5EF4-FFF2-40B4-BE49-F238E27FC236}">
                <a16:creationId xmlns:a16="http://schemas.microsoft.com/office/drawing/2014/main" id="{F8C5330B-5C70-4DBD-86E1-3AFAB3DF9103}"/>
              </a:ext>
            </a:extLst>
          </p:cNvPr>
          <p:cNvSpPr/>
          <p:nvPr/>
        </p:nvSpPr>
        <p:spPr>
          <a:xfrm rot="9323003" flipH="1">
            <a:off x="5028245" y="1002703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/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8BBFABD-8867-49DD-93BE-F20B426F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78" y="1566891"/>
                <a:ext cx="927243" cy="298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/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975A67AE-E4D1-42A0-93F3-A006D9D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144" y="1309436"/>
                <a:ext cx="927243" cy="2981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3692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19D4F7A-DDFB-40A0-97D4-0B7140AA6E64}"/>
              </a:ext>
            </a:extLst>
          </p:cNvPr>
          <p:cNvGrpSpPr/>
          <p:nvPr/>
        </p:nvGrpSpPr>
        <p:grpSpPr>
          <a:xfrm>
            <a:off x="4938275" y="1719703"/>
            <a:ext cx="2813785" cy="2867170"/>
            <a:chOff x="7099377" y="1714397"/>
            <a:chExt cx="2813785" cy="2867170"/>
          </a:xfrm>
        </p:grpSpPr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B3C69FFF-0C97-4099-A274-B50C180946DB}"/>
                </a:ext>
              </a:extLst>
            </p:cNvPr>
            <p:cNvGrpSpPr/>
            <p:nvPr/>
          </p:nvGrpSpPr>
          <p:grpSpPr>
            <a:xfrm rot="19800000">
              <a:off x="7793718" y="1714397"/>
              <a:ext cx="1440160" cy="1440160"/>
              <a:chOff x="971600" y="548680"/>
              <a:chExt cx="1440160" cy="144016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39C20A8B-26E8-43C1-92A8-60C3BEB201DE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ABFD8DC-A11D-47C3-B309-E9588CC97D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8060620" y="1827442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82515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153517" y="331012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8225517" y="3382125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5861" y="3306325"/>
                  <a:ext cx="207301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1721608"/>
                  <a:ext cx="208327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445" y="3622813"/>
                  <a:ext cx="255390" cy="282641"/>
                </a:xfrm>
                <a:prstGeom prst="rect">
                  <a:avLst/>
                </a:prstGeom>
                <a:blipFill>
                  <a:blip r:embed="rId17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174" y="3181145"/>
                  <a:ext cx="126317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099" y="2898848"/>
                  <a:ext cx="202555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423" y="1721608"/>
                  <a:ext cx="203581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9150607" y="2894260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2A13666E-1622-4EF8-86C9-7AEE110D8204}"/>
                </a:ext>
              </a:extLst>
            </p:cNvPr>
            <p:cNvSpPr/>
            <p:nvPr/>
          </p:nvSpPr>
          <p:spPr>
            <a:xfrm>
              <a:off x="7268306" y="2457309"/>
              <a:ext cx="1942508" cy="1942508"/>
            </a:xfrm>
            <a:prstGeom prst="arc">
              <a:avLst>
                <a:gd name="adj1" fmla="val 19773093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/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546B361D-CBB5-4B44-9B87-97E2A3FF8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006" y="2702184"/>
                  <a:ext cx="142796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26087" r="-2608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/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1C12499A-32EB-4BC7-B3B4-895EF504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44" y="2557787"/>
                  <a:ext cx="207300" cy="274434"/>
                </a:xfrm>
                <a:prstGeom prst="rect">
                  <a:avLst/>
                </a:prstGeom>
                <a:blipFill>
                  <a:blip r:embed="rId22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/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E4F13EE5-9162-487E-871C-71DFAFB2D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884" y="1852060"/>
                  <a:ext cx="208327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C30AFCDD-2A15-CB42-3D48-D40B09B0C15A}"/>
              </a:ext>
            </a:extLst>
          </p:cNvPr>
          <p:cNvGrpSpPr/>
          <p:nvPr/>
        </p:nvGrpSpPr>
        <p:grpSpPr>
          <a:xfrm>
            <a:off x="2226043" y="660601"/>
            <a:ext cx="2501856" cy="3324958"/>
            <a:chOff x="2226043" y="660601"/>
            <a:chExt cx="2501856" cy="3324958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22B66FFB-BB9C-4343-A78A-2FD4AA4DC105}"/>
                </a:ext>
              </a:extLst>
            </p:cNvPr>
            <p:cNvGrpSpPr/>
            <p:nvPr/>
          </p:nvGrpSpPr>
          <p:grpSpPr>
            <a:xfrm rot="19800000">
              <a:off x="2335210" y="2693334"/>
              <a:ext cx="2289433" cy="255270"/>
              <a:chOff x="2392212" y="1289979"/>
              <a:chExt cx="2289433" cy="25527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949629F5-DF09-4262-8CEC-CE787B910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291" y="1455093"/>
                <a:ext cx="943354" cy="9480"/>
              </a:xfrm>
              <a:prstGeom prst="line">
                <a:avLst/>
              </a:prstGeom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687EB96C-B509-4667-8C86-F8C64468B74A}"/>
                  </a:ext>
                </a:extLst>
              </p:cNvPr>
              <p:cNvGrpSpPr/>
              <p:nvPr/>
            </p:nvGrpSpPr>
            <p:grpSpPr>
              <a:xfrm>
                <a:off x="2392212" y="1289979"/>
                <a:ext cx="847937" cy="162000"/>
                <a:chOff x="2402883" y="1240730"/>
                <a:chExt cx="847937" cy="162000"/>
              </a:xfrm>
            </p:grpSpPr>
            <p:cxnSp>
              <p:nvCxnSpPr>
                <p:cNvPr id="65" name="Connecteur droit 64">
                  <a:extLst>
                    <a:ext uri="{FF2B5EF4-FFF2-40B4-BE49-F238E27FC236}">
                      <a16:creationId xmlns:a16="http://schemas.microsoft.com/office/drawing/2014/main" id="{55292B5F-7F0E-4D6F-96D1-8901FFC21A76}"/>
                    </a:ext>
                  </a:extLst>
                </p:cNvPr>
                <p:cNvCxnSpPr>
                  <a:cxnSpLocks/>
                  <a:endCxn id="63" idx="0"/>
                </p:cNvCxnSpPr>
                <p:nvPr/>
              </p:nvCxnSpPr>
              <p:spPr>
                <a:xfrm>
                  <a:off x="3240700" y="1240732"/>
                  <a:ext cx="0" cy="7200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F6F994C4-1A79-4314-BF46-F6642BB2DA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2883" y="1243214"/>
                  <a:ext cx="847937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8" name="Connecteur droit 87">
                  <a:extLst>
                    <a:ext uri="{FF2B5EF4-FFF2-40B4-BE49-F238E27FC236}">
                      <a16:creationId xmlns:a16="http://schemas.microsoft.com/office/drawing/2014/main" id="{E93F0E63-6C27-4E1D-A5C8-C32F4C9B9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2883" y="1240730"/>
                  <a:ext cx="0" cy="16200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BAF20EEF-1BD2-4245-841E-5E2A8F3AF0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9775" y="1455249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CA13947-8990-4FBD-AC7E-AEF2B0D51F99}"/>
                  </a:ext>
                </a:extLst>
              </p:cNvPr>
              <p:cNvSpPr/>
              <p:nvPr/>
            </p:nvSpPr>
            <p:spPr>
              <a:xfrm>
                <a:off x="3060700" y="1365249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2426584" y="1208420"/>
              <a:ext cx="1769878" cy="1929878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62" idx="1"/>
              <a:endCxn id="16" idx="5"/>
            </p:cNvCxnSpPr>
            <p:nvPr/>
          </p:nvCxnSpPr>
          <p:spPr>
            <a:xfrm>
              <a:off x="2426584" y="1208420"/>
              <a:ext cx="1428308" cy="155338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636692" y="1156107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692" y="1156107"/>
                  <a:ext cx="134524" cy="184666"/>
                </a:xfrm>
                <a:prstGeom prst="rect">
                  <a:avLst/>
                </a:prstGeom>
                <a:blipFill>
                  <a:blip r:embed="rId2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2583898" y="289429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2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8607" y="846716"/>
              <a:ext cx="0" cy="2582721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218687" y="2709357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0" cy="274434"/>
                </a:xfrm>
                <a:prstGeom prst="rect">
                  <a:avLst/>
                </a:prstGeom>
                <a:blipFill>
                  <a:blip r:embed="rId25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26043" y="660601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043" y="660601"/>
                  <a:ext cx="229402" cy="274434"/>
                </a:xfrm>
                <a:prstGeom prst="rect">
                  <a:avLst/>
                </a:prstGeom>
                <a:blipFill>
                  <a:blip r:embed="rId26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4199911" y="2917165"/>
                  <a:ext cx="202556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911" y="2917165"/>
                  <a:ext cx="202556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5A1FAFEC-8A8A-4C56-A63B-A0CD83794F12}"/>
                    </a:ext>
                  </a:extLst>
                </p:cNvPr>
                <p:cNvSpPr txBox="1"/>
                <p:nvPr/>
              </p:nvSpPr>
              <p:spPr>
                <a:xfrm flipH="1">
                  <a:off x="3928388" y="2641559"/>
                  <a:ext cx="14986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5A1FAFEC-8A8A-4C56-A63B-A0CD83794F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928388" y="2641559"/>
                  <a:ext cx="149862" cy="184666"/>
                </a:xfrm>
                <a:prstGeom prst="rect">
                  <a:avLst/>
                </a:prstGeom>
                <a:blipFill>
                  <a:blip r:embed="rId28"/>
                  <a:stretch>
                    <a:fillRect l="-20000" r="-16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2F93EE83-0FCB-40E1-8BF3-E64EE4EB029C}"/>
                    </a:ext>
                  </a:extLst>
                </p:cNvPr>
                <p:cNvSpPr txBox="1"/>
                <p:nvPr/>
              </p:nvSpPr>
              <p:spPr>
                <a:xfrm>
                  <a:off x="2604528" y="3443542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2F93EE83-0FCB-40E1-8BF3-E64EE4EB02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528" y="3443542"/>
                  <a:ext cx="133370" cy="184666"/>
                </a:xfrm>
                <a:prstGeom prst="rect">
                  <a:avLst/>
                </a:prstGeom>
                <a:blipFill>
                  <a:blip r:embed="rId29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DFCFEE46-0F3E-4584-8773-38B955626C3C}"/>
                </a:ext>
              </a:extLst>
            </p:cNvPr>
            <p:cNvSpPr/>
            <p:nvPr/>
          </p:nvSpPr>
          <p:spPr>
            <a:xfrm>
              <a:off x="3006327" y="1639757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1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701252" y="26081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00224" y="11820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AB7D8F80-8A96-414C-B60A-851FA25E8CAC}"/>
                    </a:ext>
                  </a:extLst>
                </p:cNvPr>
                <p:cNvSpPr txBox="1"/>
                <p:nvPr/>
              </p:nvSpPr>
              <p:spPr>
                <a:xfrm>
                  <a:off x="4520599" y="2075701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AB7D8F80-8A96-414C-B60A-851FA25E8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0599" y="2075701"/>
                  <a:ext cx="207300" cy="274434"/>
                </a:xfrm>
                <a:prstGeom prst="rect">
                  <a:avLst/>
                </a:prstGeom>
                <a:blipFill>
                  <a:blip r:embed="rId30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2609" y="1272060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C860B67F-7B2B-4727-8B90-4DFA19CB45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3428563"/>
              <a:ext cx="1028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2879E9AC-EBFB-4BCC-9EC0-EF700A0E60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02853" y="1268240"/>
              <a:ext cx="1" cy="2160761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CB583B15-BECF-4BA6-8C71-0A27DBED33AB}"/>
                </a:ext>
              </a:extLst>
            </p:cNvPr>
            <p:cNvSpPr/>
            <p:nvPr/>
          </p:nvSpPr>
          <p:spPr>
            <a:xfrm>
              <a:off x="3408396" y="258539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70C0"/>
                  </a:solidFill>
                </a:rPr>
                <a:t>3</a:t>
              </a:r>
              <a:endParaRPr lang="fr-FR" sz="14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9D6D394-D6B5-A862-A135-972CF591CADC}"/>
              </a:ext>
            </a:extLst>
          </p:cNvPr>
          <p:cNvGrpSpPr/>
          <p:nvPr/>
        </p:nvGrpSpPr>
        <p:grpSpPr>
          <a:xfrm>
            <a:off x="4585870" y="740541"/>
            <a:ext cx="3164259" cy="2504470"/>
            <a:chOff x="4585870" y="740541"/>
            <a:chExt cx="3164259" cy="250447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000162-A05A-48CE-A2B8-DB6F0BE1E06D}"/>
                </a:ext>
              </a:extLst>
            </p:cNvPr>
            <p:cNvSpPr/>
            <p:nvPr/>
          </p:nvSpPr>
          <p:spPr>
            <a:xfrm>
              <a:off x="5377543" y="1273629"/>
              <a:ext cx="1436914" cy="14377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b="1">
                <a:solidFill>
                  <a:schemeClr val="tx1"/>
                </a:solidFill>
              </a:endParaRPr>
            </a:p>
          </p:txBody>
        </p: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9DFE2471-4073-419F-941B-3CC9B5866323}"/>
                </a:ext>
              </a:extLst>
            </p:cNvPr>
            <p:cNvGrpSpPr/>
            <p:nvPr/>
          </p:nvGrpSpPr>
          <p:grpSpPr>
            <a:xfrm>
              <a:off x="5161519" y="2848649"/>
              <a:ext cx="432048" cy="288031"/>
              <a:chOff x="2286259" y="3513708"/>
              <a:chExt cx="432048" cy="288031"/>
            </a:xfrm>
          </p:grpSpPr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209A2B19-56DE-4BA5-9149-B0DFAC2387F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37E3EC47-B6A0-4BFD-BEC3-B8D063923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2078222-3DD8-4240-B547-B5C64B387D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46ADCC8D-5067-4034-BEFC-F3EDEBB8E291}"/>
                    </a:ext>
                  </a:extLst>
                </p:cNvPr>
                <p:cNvSpPr txBox="1"/>
                <p:nvPr/>
              </p:nvSpPr>
              <p:spPr>
                <a:xfrm>
                  <a:off x="4585870" y="1824831"/>
                  <a:ext cx="791673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46ADCC8D-5067-4034-BEFC-F3EDEBB8E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5870" y="1824831"/>
                  <a:ext cx="791673" cy="461088"/>
                </a:xfrm>
                <a:prstGeom prst="rect">
                  <a:avLst/>
                </a:prstGeom>
                <a:blipFill>
                  <a:blip r:embed="rId2"/>
                  <a:stretch>
                    <a:fillRect l="-3077" t="-10526" r="-923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D673B57-ED4D-47DB-9745-A0DB291427B0}"/>
                </a:ext>
              </a:extLst>
            </p:cNvPr>
            <p:cNvSpPr/>
            <p:nvPr/>
          </p:nvSpPr>
          <p:spPr>
            <a:xfrm>
              <a:off x="5233543" y="112962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1</a:t>
              </a:r>
              <a:endParaRPr lang="fr-FR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1C8E191A-1F5E-45CA-8BE8-5B8C6F599290}"/>
                </a:ext>
              </a:extLst>
            </p:cNvPr>
            <p:cNvSpPr/>
            <p:nvPr/>
          </p:nvSpPr>
          <p:spPr>
            <a:xfrm>
              <a:off x="6670456" y="112962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C0422E8-3282-42A6-B758-FC637EDC8612}"/>
                </a:ext>
              </a:extLst>
            </p:cNvPr>
            <p:cNvSpPr/>
            <p:nvPr/>
          </p:nvSpPr>
          <p:spPr>
            <a:xfrm>
              <a:off x="5233544" y="256064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0AD2396-38AA-4F0E-BB06-7466C8B19622}"/>
                </a:ext>
              </a:extLst>
            </p:cNvPr>
            <p:cNvSpPr/>
            <p:nvPr/>
          </p:nvSpPr>
          <p:spPr>
            <a:xfrm>
              <a:off x="6670456" y="2560649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2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184B324C-826D-4968-8FF4-CA82C1A0BF03}"/>
                    </a:ext>
                  </a:extLst>
                </p:cNvPr>
                <p:cNvSpPr txBox="1"/>
                <p:nvPr/>
              </p:nvSpPr>
              <p:spPr>
                <a:xfrm>
                  <a:off x="6958456" y="1758595"/>
                  <a:ext cx="791673" cy="59356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Glissière de direction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184B324C-826D-4968-8FF4-CA82C1A0BF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456" y="1758595"/>
                  <a:ext cx="791673" cy="593560"/>
                </a:xfrm>
                <a:prstGeom prst="rect">
                  <a:avLst/>
                </a:prstGeom>
                <a:blipFill>
                  <a:blip r:embed="rId3"/>
                  <a:stretch>
                    <a:fillRect l="-6923" t="-8163" r="-115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D85F0F08-CE9C-469E-9292-2824A07E5C65}"/>
                    </a:ext>
                  </a:extLst>
                </p:cNvPr>
                <p:cNvSpPr txBox="1"/>
                <p:nvPr/>
              </p:nvSpPr>
              <p:spPr>
                <a:xfrm>
                  <a:off x="5700163" y="740541"/>
                  <a:ext cx="791673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D85F0F08-CE9C-469E-9292-2824A07E5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0163" y="740541"/>
                  <a:ext cx="791673" cy="461088"/>
                </a:xfrm>
                <a:prstGeom prst="rect">
                  <a:avLst/>
                </a:prstGeom>
                <a:blipFill>
                  <a:blip r:embed="rId4"/>
                  <a:stretch>
                    <a:fillRect l="-3077" t="-10526" r="-923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8FE9CCFF-7914-402E-9A70-DA298C0C021C}"/>
                    </a:ext>
                  </a:extLst>
                </p:cNvPr>
                <p:cNvSpPr txBox="1"/>
                <p:nvPr/>
              </p:nvSpPr>
              <p:spPr>
                <a:xfrm>
                  <a:off x="5717983" y="2783923"/>
                  <a:ext cx="791673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8FE9CCFF-7914-402E-9A70-DA298C0C0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983" y="2783923"/>
                  <a:ext cx="791673" cy="461088"/>
                </a:xfrm>
                <a:prstGeom prst="rect">
                  <a:avLst/>
                </a:prstGeom>
                <a:blipFill>
                  <a:blip r:embed="rId5"/>
                  <a:stretch>
                    <a:fillRect l="-3077" t="-10667" r="-923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969578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>
            <a:extLst>
              <a:ext uri="{FF2B5EF4-FFF2-40B4-BE49-F238E27FC236}">
                <a16:creationId xmlns:a16="http://schemas.microsoft.com/office/drawing/2014/main" id="{201BCFE8-9877-2F86-C6B1-92D87233C4B1}"/>
              </a:ext>
            </a:extLst>
          </p:cNvPr>
          <p:cNvGrpSpPr/>
          <p:nvPr/>
        </p:nvGrpSpPr>
        <p:grpSpPr>
          <a:xfrm>
            <a:off x="2226043" y="660601"/>
            <a:ext cx="5887290" cy="3324958"/>
            <a:chOff x="2226043" y="660601"/>
            <a:chExt cx="5887290" cy="3324958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FB41182C-6086-633A-C1DF-51505BBB534D}"/>
                </a:ext>
              </a:extLst>
            </p:cNvPr>
            <p:cNvGrpSpPr/>
            <p:nvPr/>
          </p:nvGrpSpPr>
          <p:grpSpPr>
            <a:xfrm>
              <a:off x="2226043" y="660601"/>
              <a:ext cx="2501856" cy="3324958"/>
              <a:chOff x="2226043" y="660601"/>
              <a:chExt cx="2501856" cy="3324958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61F9A270-7F08-B92D-4D08-81B610C7EFC5}"/>
                  </a:ext>
                </a:extLst>
              </p:cNvPr>
              <p:cNvGrpSpPr/>
              <p:nvPr/>
            </p:nvGrpSpPr>
            <p:grpSpPr>
              <a:xfrm rot="19800000">
                <a:off x="2335210" y="2693334"/>
                <a:ext cx="2289433" cy="255270"/>
                <a:chOff x="2392212" y="1289979"/>
                <a:chExt cx="2289433" cy="255270"/>
              </a:xfrm>
            </p:grpSpPr>
            <p:cxnSp>
              <p:nvCxnSpPr>
                <p:cNvPr id="30" name="Connecteur droit 29">
                  <a:extLst>
                    <a:ext uri="{FF2B5EF4-FFF2-40B4-BE49-F238E27FC236}">
                      <a16:creationId xmlns:a16="http://schemas.microsoft.com/office/drawing/2014/main" id="{6940F6A4-2A2A-1B57-41D4-7B2E77562B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38291" y="1455093"/>
                  <a:ext cx="943354" cy="9480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Groupe 30">
                  <a:extLst>
                    <a:ext uri="{FF2B5EF4-FFF2-40B4-BE49-F238E27FC236}">
                      <a16:creationId xmlns:a16="http://schemas.microsoft.com/office/drawing/2014/main" id="{0ABD2BE7-6A89-4FCF-CF76-0E2C88C31D1D}"/>
                    </a:ext>
                  </a:extLst>
                </p:cNvPr>
                <p:cNvGrpSpPr/>
                <p:nvPr/>
              </p:nvGrpSpPr>
              <p:grpSpPr>
                <a:xfrm>
                  <a:off x="2392212" y="1289979"/>
                  <a:ext cx="847937" cy="162000"/>
                  <a:chOff x="2402883" y="1240730"/>
                  <a:chExt cx="847937" cy="162000"/>
                </a:xfrm>
              </p:grpSpPr>
              <p:cxnSp>
                <p:nvCxnSpPr>
                  <p:cNvPr id="34" name="Connecteur droit 33">
                    <a:extLst>
                      <a:ext uri="{FF2B5EF4-FFF2-40B4-BE49-F238E27FC236}">
                        <a16:creationId xmlns:a16="http://schemas.microsoft.com/office/drawing/2014/main" id="{66EC8863-23FF-7C35-6879-7BCE89C670C9}"/>
                      </a:ext>
                    </a:extLst>
                  </p:cNvPr>
                  <p:cNvCxnSpPr>
                    <a:cxnSpLocks/>
                    <a:endCxn id="33" idx="0"/>
                  </p:cNvCxnSpPr>
                  <p:nvPr/>
                </p:nvCxnSpPr>
                <p:spPr>
                  <a:xfrm>
                    <a:off x="3240700" y="1240732"/>
                    <a:ext cx="0" cy="72000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5" name="Connecteur droit 34">
                    <a:extLst>
                      <a:ext uri="{FF2B5EF4-FFF2-40B4-BE49-F238E27FC236}">
                        <a16:creationId xmlns:a16="http://schemas.microsoft.com/office/drawing/2014/main" id="{F0C0D381-E921-EEB0-FC71-B5BB231885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02883" y="1243214"/>
                    <a:ext cx="847937" cy="0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6" name="Connecteur droit 35">
                    <a:extLst>
                      <a:ext uri="{FF2B5EF4-FFF2-40B4-BE49-F238E27FC236}">
                        <a16:creationId xmlns:a16="http://schemas.microsoft.com/office/drawing/2014/main" id="{D51DEFF5-176C-7816-CCB9-EA4353EED2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02883" y="1240730"/>
                    <a:ext cx="0" cy="162000"/>
                  </a:xfrm>
                  <a:prstGeom prst="line">
                    <a:avLst/>
                  </a:prstGeom>
                  <a:solidFill>
                    <a:srgbClr val="00B050"/>
                  </a:solidFill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cxnSp>
              <p:nvCxnSpPr>
                <p:cNvPr id="32" name="Connecteur droit 31">
                  <a:extLst>
                    <a:ext uri="{FF2B5EF4-FFF2-40B4-BE49-F238E27FC236}">
                      <a16:creationId xmlns:a16="http://schemas.microsoft.com/office/drawing/2014/main" id="{58758152-A19B-8CC6-133C-CAC9B00713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9775" y="1455249"/>
                  <a:ext cx="1258992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73C02687-72A9-AB7D-9F8A-5CA662EEDC46}"/>
                    </a:ext>
                  </a:extLst>
                </p:cNvPr>
                <p:cNvSpPr/>
                <p:nvPr/>
              </p:nvSpPr>
              <p:spPr>
                <a:xfrm>
                  <a:off x="3060700" y="1365249"/>
                  <a:ext cx="360000" cy="18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99AB315A-0DBD-E218-176E-BEA8FB7125EE}"/>
                  </a:ext>
                </a:extLst>
              </p:cNvPr>
              <p:cNvCxnSpPr>
                <a:cxnSpLocks/>
                <a:stCxn id="24" idx="1"/>
              </p:cNvCxnSpPr>
              <p:nvPr/>
            </p:nvCxnSpPr>
            <p:spPr>
              <a:xfrm>
                <a:off x="2426584" y="1208420"/>
                <a:ext cx="1769878" cy="1929878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AA7FBC66-EE68-8260-AE74-B72475028B10}"/>
                  </a:ext>
                </a:extLst>
              </p:cNvPr>
              <p:cNvCxnSpPr>
                <a:cxnSpLocks/>
                <a:stCxn id="24" idx="1"/>
                <a:endCxn id="23" idx="5"/>
              </p:cNvCxnSpPr>
              <p:nvPr/>
            </p:nvCxnSpPr>
            <p:spPr>
              <a:xfrm>
                <a:off x="2426584" y="1208420"/>
                <a:ext cx="1428308" cy="155338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230823AC-9C4D-C2A0-6962-E19A1781B059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0D5F14D5-2447-EBB3-3669-94223E1CF8B8}"/>
                  </a:ext>
                </a:extLst>
              </p:cNvPr>
              <p:cNvCxnSpPr>
                <a:cxnSpLocks/>
                <a:stCxn id="19" idx="4"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F24EDBDB-81ED-6C97-3A12-A15B549B17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521CF78D-770C-A79B-C322-9B301A939275}"/>
                      </a:ext>
                    </a:extLst>
                  </p:cNvPr>
                  <p:cNvSpPr txBox="1"/>
                  <p:nvPr/>
                </p:nvSpPr>
                <p:spPr>
                  <a:xfrm>
                    <a:off x="2636692" y="1156107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521CF78D-770C-A79B-C322-9B301A9392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6692" y="1156107"/>
                    <a:ext cx="134524" cy="18466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BA6F5C86-54AD-5925-6444-E91A8FCE5F1A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46241A71-ACD7-EC54-4D2D-9CAFA849E099}"/>
                  </a:ext>
                </a:extLst>
              </p:cNvPr>
              <p:cNvSpPr/>
              <p:nvPr/>
            </p:nvSpPr>
            <p:spPr>
              <a:xfrm>
                <a:off x="2583898" y="289429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2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CF8575C2-09B7-555E-9F07-03535F5ABA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8607" y="846716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C47A7C38-D6D7-9ABD-D46A-2D73633AFF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218687" y="2709357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ZoneTexte 15">
                    <a:extLst>
                      <a:ext uri="{FF2B5EF4-FFF2-40B4-BE49-F238E27FC236}">
                        <a16:creationId xmlns:a16="http://schemas.microsoft.com/office/drawing/2014/main" id="{4764FCC6-78AE-8A02-5AD4-9B94C84089CA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6" name="ZoneTexte 15">
                    <a:extLst>
                      <a:ext uri="{FF2B5EF4-FFF2-40B4-BE49-F238E27FC236}">
                        <a16:creationId xmlns:a16="http://schemas.microsoft.com/office/drawing/2014/main" id="{4764FCC6-78AE-8A02-5AD4-9B94C84089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0" cy="27443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9E3258C5-7772-0D0D-114F-BC2D89D300B6}"/>
                      </a:ext>
                    </a:extLst>
                  </p:cNvPr>
                  <p:cNvSpPr txBox="1"/>
                  <p:nvPr/>
                </p:nvSpPr>
                <p:spPr>
                  <a:xfrm>
                    <a:off x="2226043" y="660601"/>
                    <a:ext cx="229402" cy="2744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9E3258C5-7772-0D0D-114F-BC2D89D300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6043" y="660601"/>
                    <a:ext cx="229402" cy="27443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684" r="-263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ZoneTexte 17">
                    <a:extLst>
                      <a:ext uri="{FF2B5EF4-FFF2-40B4-BE49-F238E27FC236}">
                        <a16:creationId xmlns:a16="http://schemas.microsoft.com/office/drawing/2014/main" id="{FA4F1145-3651-AD75-9595-DA0D92A3CA6C}"/>
                      </a:ext>
                    </a:extLst>
                  </p:cNvPr>
                  <p:cNvSpPr txBox="1"/>
                  <p:nvPr/>
                </p:nvSpPr>
                <p:spPr>
                  <a:xfrm>
                    <a:off x="4199911" y="2917165"/>
                    <a:ext cx="20255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8" name="ZoneTexte 17">
                    <a:extLst>
                      <a:ext uri="{FF2B5EF4-FFF2-40B4-BE49-F238E27FC236}">
                        <a16:creationId xmlns:a16="http://schemas.microsoft.com/office/drawing/2014/main" id="{FA4F1145-3651-AD75-9595-DA0D92A3CA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9911" y="2917165"/>
                    <a:ext cx="202556" cy="27443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8C4242C7-EA1C-F428-9FF4-4B2507AD694B}"/>
                  </a:ext>
                </a:extLst>
              </p:cNvPr>
              <p:cNvSpPr/>
              <p:nvPr/>
            </p:nvSpPr>
            <p:spPr>
              <a:xfrm>
                <a:off x="2412283" y="333370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ZoneTexte 19">
                    <a:extLst>
                      <a:ext uri="{FF2B5EF4-FFF2-40B4-BE49-F238E27FC236}">
                        <a16:creationId xmlns:a16="http://schemas.microsoft.com/office/drawing/2014/main" id="{AA760D64-F029-6F83-C272-1F07236013C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928388" y="2641559"/>
                    <a:ext cx="149862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20" name="ZoneTexte 19">
                    <a:extLst>
                      <a:ext uri="{FF2B5EF4-FFF2-40B4-BE49-F238E27FC236}">
                        <a16:creationId xmlns:a16="http://schemas.microsoft.com/office/drawing/2014/main" id="{AA760D64-F029-6F83-C272-1F07236013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928388" y="2641559"/>
                    <a:ext cx="149862" cy="18466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r="-16000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ZoneTexte 20">
                    <a:extLst>
                      <a:ext uri="{FF2B5EF4-FFF2-40B4-BE49-F238E27FC236}">
                        <a16:creationId xmlns:a16="http://schemas.microsoft.com/office/drawing/2014/main" id="{C8B5B813-E306-C5C2-6FF3-86062398D40B}"/>
                      </a:ext>
                    </a:extLst>
                  </p:cNvPr>
                  <p:cNvSpPr txBox="1"/>
                  <p:nvPr/>
                </p:nvSpPr>
                <p:spPr>
                  <a:xfrm>
                    <a:off x="2604528" y="3443542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21" name="ZoneTexte 20">
                    <a:extLst>
                      <a:ext uri="{FF2B5EF4-FFF2-40B4-BE49-F238E27FC236}">
                        <a16:creationId xmlns:a16="http://schemas.microsoft.com/office/drawing/2014/main" id="{C8B5B813-E306-C5C2-6FF3-86062398D4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4528" y="3443542"/>
                    <a:ext cx="133370" cy="18466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7273" r="-2272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39DB8354-FA6A-70E6-6F45-524ADACA4324}"/>
                  </a:ext>
                </a:extLst>
              </p:cNvPr>
              <p:cNvSpPr/>
              <p:nvPr/>
            </p:nvSpPr>
            <p:spPr>
              <a:xfrm>
                <a:off x="3006327" y="1639757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1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C0D35D15-AF40-B8E4-A79E-EA6C502195AF}"/>
                  </a:ext>
                </a:extLst>
              </p:cNvPr>
              <p:cNvSpPr/>
              <p:nvPr/>
            </p:nvSpPr>
            <p:spPr>
              <a:xfrm>
                <a:off x="3701252" y="2608167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AE86AF81-EBDF-9B20-700C-090E4462F4F9}"/>
                  </a:ext>
                </a:extLst>
              </p:cNvPr>
              <p:cNvSpPr/>
              <p:nvPr/>
            </p:nvSpPr>
            <p:spPr>
              <a:xfrm>
                <a:off x="2400224" y="118206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ZoneTexte 24">
                    <a:extLst>
                      <a:ext uri="{FF2B5EF4-FFF2-40B4-BE49-F238E27FC236}">
                        <a16:creationId xmlns:a16="http://schemas.microsoft.com/office/drawing/2014/main" id="{372F2FE5-0FB7-58E5-544A-6FD25833D642}"/>
                      </a:ext>
                    </a:extLst>
                  </p:cNvPr>
                  <p:cNvSpPr txBox="1"/>
                  <p:nvPr/>
                </p:nvSpPr>
                <p:spPr>
                  <a:xfrm>
                    <a:off x="4520599" y="2075701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25" name="ZoneTexte 24">
                    <a:extLst>
                      <a:ext uri="{FF2B5EF4-FFF2-40B4-BE49-F238E27FC236}">
                        <a16:creationId xmlns:a16="http://schemas.microsoft.com/office/drawing/2014/main" id="{372F2FE5-0FB7-58E5-544A-6FD25833D6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0599" y="2075701"/>
                    <a:ext cx="207300" cy="27443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80818128-626C-4CB9-78FA-28F6B2918F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92609" y="1272060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D939A267-9ED3-5AD6-E130-F9A84DD70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3428563"/>
                <a:ext cx="1028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9316898D-59BA-C2A4-1F3B-47BAECD3F3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02853" y="1268240"/>
                <a:ext cx="1" cy="21607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D6D95D73-5815-7FF4-B665-BF12B08805F9}"/>
                  </a:ext>
                </a:extLst>
              </p:cNvPr>
              <p:cNvSpPr/>
              <p:nvPr/>
            </p:nvSpPr>
            <p:spPr>
              <a:xfrm>
                <a:off x="3408396" y="2585395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70C0"/>
                    </a:solidFill>
                  </a:rPr>
                  <a:t>3</a:t>
                </a:r>
                <a:endParaRPr lang="fr-FR" sz="14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1C3810F1-E7AD-AA83-6D43-A739B3B35D00}"/>
                </a:ext>
              </a:extLst>
            </p:cNvPr>
            <p:cNvGrpSpPr/>
            <p:nvPr/>
          </p:nvGrpSpPr>
          <p:grpSpPr>
            <a:xfrm>
              <a:off x="4949074" y="1009238"/>
              <a:ext cx="3164259" cy="2504470"/>
              <a:chOff x="4585870" y="740541"/>
              <a:chExt cx="3164259" cy="250447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DA2B071-5A3D-73BB-2036-CDF7473D28C1}"/>
                  </a:ext>
                </a:extLst>
              </p:cNvPr>
              <p:cNvSpPr/>
              <p:nvPr/>
            </p:nvSpPr>
            <p:spPr>
              <a:xfrm>
                <a:off x="5377543" y="1273629"/>
                <a:ext cx="1436914" cy="14377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A60672C4-2F9E-EBF7-8689-E9CE6F40457C}"/>
                  </a:ext>
                </a:extLst>
              </p:cNvPr>
              <p:cNvGrpSpPr/>
              <p:nvPr/>
            </p:nvGrpSpPr>
            <p:grpSpPr>
              <a:xfrm>
                <a:off x="5161519" y="2848649"/>
                <a:ext cx="432048" cy="288031"/>
                <a:chOff x="2286259" y="3513708"/>
                <a:chExt cx="432048" cy="288031"/>
              </a:xfrm>
            </p:grpSpPr>
            <p:sp>
              <p:nvSpPr>
                <p:cNvPr id="48" name="Forme libre : forme 47">
                  <a:extLst>
                    <a:ext uri="{FF2B5EF4-FFF2-40B4-BE49-F238E27FC236}">
                      <a16:creationId xmlns:a16="http://schemas.microsoft.com/office/drawing/2014/main" id="{AF69368D-A32C-3720-F99B-B894FF684051}"/>
                    </a:ext>
                  </a:extLst>
                </p:cNvPr>
                <p:cNvSpPr/>
                <p:nvPr/>
              </p:nvSpPr>
              <p:spPr>
                <a:xfrm>
                  <a:off x="2302852" y="36558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CD16060D-6790-44FA-3E27-CBD51A5A17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2283" y="35137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0" name="Connecteur droit 49">
                  <a:extLst>
                    <a:ext uri="{FF2B5EF4-FFF2-40B4-BE49-F238E27FC236}">
                      <a16:creationId xmlns:a16="http://schemas.microsoft.com/office/drawing/2014/main" id="{FC6CC7BD-E00C-8EFF-8D44-4D153D580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6259" y="36596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EA19A333-49DF-27B4-B005-6A1D946FC4AA}"/>
                      </a:ext>
                    </a:extLst>
                  </p:cNvPr>
                  <p:cNvSpPr txBox="1"/>
                  <p:nvPr/>
                </p:nvSpPr>
                <p:spPr>
                  <a:xfrm>
                    <a:off x="4585870" y="1824831"/>
                    <a:ext cx="791673" cy="4610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fr-FR" sz="1200" dirty="0"/>
                      <a:t>Pivot d’axe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oMath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EA19A333-49DF-27B4-B005-6A1D946FC4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5870" y="1824831"/>
                    <a:ext cx="791673" cy="46108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846" t="-10526" r="-8462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C6086D37-0C90-DEDA-01C2-641265C1AB1B}"/>
                  </a:ext>
                </a:extLst>
              </p:cNvPr>
              <p:cNvSpPr/>
              <p:nvPr/>
            </p:nvSpPr>
            <p:spPr>
              <a:xfrm>
                <a:off x="5233543" y="112962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rgbClr val="FF0000"/>
                    </a:solidFill>
                  </a:rPr>
                  <a:t>1</a:t>
                </a:r>
                <a:endParaRPr lang="fr-FR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0C3BBD97-1190-8E25-6ABB-14D570523446}"/>
                  </a:ext>
                </a:extLst>
              </p:cNvPr>
              <p:cNvSpPr/>
              <p:nvPr/>
            </p:nvSpPr>
            <p:spPr>
              <a:xfrm>
                <a:off x="6670456" y="112962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70C0"/>
                    </a:solidFill>
                  </a:rPr>
                  <a:t>3</a:t>
                </a:r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BA62687E-E6F6-B985-CAC1-C538978ACEEE}"/>
                  </a:ext>
                </a:extLst>
              </p:cNvPr>
              <p:cNvSpPr/>
              <p:nvPr/>
            </p:nvSpPr>
            <p:spPr>
              <a:xfrm>
                <a:off x="5233544" y="256064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0</a:t>
                </a:r>
                <a:endParaRPr lang="fr-FR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7E38C2A8-FEA1-401B-4876-E68325F88472}"/>
                  </a:ext>
                </a:extLst>
              </p:cNvPr>
              <p:cNvSpPr/>
              <p:nvPr/>
            </p:nvSpPr>
            <p:spPr>
              <a:xfrm>
                <a:off x="6670456" y="256064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rgbClr val="00B050"/>
                    </a:solidFill>
                  </a:rPr>
                  <a:t>2</a:t>
                </a:r>
                <a:endParaRPr lang="fr-FR" sz="2000" b="1" dirty="0">
                  <a:solidFill>
                    <a:srgbClr val="00B05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4D68DED4-6BFE-1F16-0D58-4B59D2F14882}"/>
                      </a:ext>
                    </a:extLst>
                  </p:cNvPr>
                  <p:cNvSpPr txBox="1"/>
                  <p:nvPr/>
                </p:nvSpPr>
                <p:spPr>
                  <a:xfrm>
                    <a:off x="6958456" y="1758595"/>
                    <a:ext cx="791673" cy="59356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fr-FR" sz="1200" dirty="0"/>
                      <a:t>Glissière de direction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4D68DED4-6BFE-1F16-0D58-4B59D2F148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8456" y="1758595"/>
                    <a:ext cx="791673" cy="59356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6923" t="-8247" r="-11538" b="-103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ZoneTexte 45">
                    <a:extLst>
                      <a:ext uri="{FF2B5EF4-FFF2-40B4-BE49-F238E27FC236}">
                        <a16:creationId xmlns:a16="http://schemas.microsoft.com/office/drawing/2014/main" id="{F2C692EA-CD81-48EB-0E79-A17C44EB0314}"/>
                      </a:ext>
                    </a:extLst>
                  </p:cNvPr>
                  <p:cNvSpPr txBox="1"/>
                  <p:nvPr/>
                </p:nvSpPr>
                <p:spPr>
                  <a:xfrm>
                    <a:off x="5700163" y="740541"/>
                    <a:ext cx="791673" cy="4610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fr-FR" sz="1200" dirty="0"/>
                      <a:t>Pivot d’axe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oMath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6" name="ZoneTexte 45">
                    <a:extLst>
                      <a:ext uri="{FF2B5EF4-FFF2-40B4-BE49-F238E27FC236}">
                        <a16:creationId xmlns:a16="http://schemas.microsoft.com/office/drawing/2014/main" id="{F2C692EA-CD81-48EB-0E79-A17C44EB03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0163" y="740541"/>
                    <a:ext cx="791673" cy="46108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846" t="-10667" r="-8462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ZoneTexte 46">
                    <a:extLst>
                      <a:ext uri="{FF2B5EF4-FFF2-40B4-BE49-F238E27FC236}">
                        <a16:creationId xmlns:a16="http://schemas.microsoft.com/office/drawing/2014/main" id="{7A96A271-A16F-EAF5-CA0A-992BE40AFB4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7983" y="2783923"/>
                    <a:ext cx="791673" cy="4610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fr-FR" sz="1200" dirty="0"/>
                      <a:t>Pivot d’axe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oMath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7" name="ZoneTexte 46">
                    <a:extLst>
                      <a:ext uri="{FF2B5EF4-FFF2-40B4-BE49-F238E27FC236}">
                        <a16:creationId xmlns:a16="http://schemas.microsoft.com/office/drawing/2014/main" id="{7A96A271-A16F-EAF5-CA0A-992BE40AFB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7983" y="2783923"/>
                    <a:ext cx="791673" cy="46108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876" t="-10667" r="-9302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EA4D34BD-3CDD-FA55-D6A8-D3BD7F60A1B5}"/>
                </a:ext>
              </a:extLst>
            </p:cNvPr>
            <p:cNvGrpSpPr/>
            <p:nvPr/>
          </p:nvGrpSpPr>
          <p:grpSpPr>
            <a:xfrm rot="8778843">
              <a:off x="6617044" y="1850462"/>
              <a:ext cx="651979" cy="840685"/>
              <a:chOff x="8305154" y="2130463"/>
              <a:chExt cx="651979" cy="840685"/>
            </a:xfrm>
          </p:grpSpPr>
          <p:sp>
            <p:nvSpPr>
              <p:cNvPr id="51" name="Éclair 50">
                <a:extLst>
                  <a:ext uri="{FF2B5EF4-FFF2-40B4-BE49-F238E27FC236}">
                    <a16:creationId xmlns:a16="http://schemas.microsoft.com/office/drawing/2014/main" id="{6EFDB0A2-4B6C-9C63-86AD-66A589026DD0}"/>
                  </a:ext>
                </a:extLst>
              </p:cNvPr>
              <p:cNvSpPr/>
              <p:nvPr/>
            </p:nvSpPr>
            <p:spPr>
              <a:xfrm rot="757194" flipH="1">
                <a:off x="8305154" y="2640312"/>
                <a:ext cx="330836" cy="330836"/>
              </a:xfrm>
              <a:prstGeom prst="lightningBolt">
                <a:avLst/>
              </a:prstGeom>
              <a:solidFill>
                <a:srgbClr val="FFC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Éclair 51">
                <a:extLst>
                  <a:ext uri="{FF2B5EF4-FFF2-40B4-BE49-F238E27FC236}">
                    <a16:creationId xmlns:a16="http://schemas.microsoft.com/office/drawing/2014/main" id="{323046A9-3BE4-0AD1-11BD-DCB3B3BD9CC1}"/>
                  </a:ext>
                </a:extLst>
              </p:cNvPr>
              <p:cNvSpPr/>
              <p:nvPr/>
            </p:nvSpPr>
            <p:spPr>
              <a:xfrm rot="13926191">
                <a:off x="8626297" y="2130463"/>
                <a:ext cx="330836" cy="330836"/>
              </a:xfrm>
              <a:prstGeom prst="lightningBolt">
                <a:avLst/>
              </a:prstGeom>
              <a:solidFill>
                <a:srgbClr val="FFC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7A96A271-A16F-EAF5-CA0A-992BE40AFB49}"/>
                </a:ext>
              </a:extLst>
            </p:cNvPr>
            <p:cNvSpPr txBox="1"/>
            <p:nvPr/>
          </p:nvSpPr>
          <p:spPr>
            <a:xfrm>
              <a:off x="6055810" y="2212918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Pression</a:t>
              </a:r>
            </a:p>
          </p:txBody>
        </p:sp>
        <p:sp>
          <p:nvSpPr>
            <p:cNvPr id="59" name="Éclair 58">
              <a:extLst>
                <a:ext uri="{FF2B5EF4-FFF2-40B4-BE49-F238E27FC236}">
                  <a16:creationId xmlns:a16="http://schemas.microsoft.com/office/drawing/2014/main" id="{B122B9E2-F96F-43A6-FDA0-D520CA61975C}"/>
                </a:ext>
              </a:extLst>
            </p:cNvPr>
            <p:cNvSpPr/>
            <p:nvPr/>
          </p:nvSpPr>
          <p:spPr>
            <a:xfrm rot="1105034">
              <a:off x="5363346" y="866933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F2C692EA-CD81-48EB-0E79-A17C44EB0314}"/>
                </a:ext>
              </a:extLst>
            </p:cNvPr>
            <p:cNvSpPr txBox="1"/>
            <p:nvPr/>
          </p:nvSpPr>
          <p:spPr>
            <a:xfrm>
              <a:off x="4758271" y="915489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Poids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25043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accent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accent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chemeClr val="tx2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solidFill>
            <a:srgbClr val="F79646">
              <a:lumMod val="20000"/>
              <a:lumOff val="80000"/>
            </a:srgbClr>
          </a:solidFill>
          <a:ln w="1905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fr-FR" sz="1100" b="1" kern="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2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fr-FR" sz="1100" b="1" kern="0" dirty="0">
                <a:solidFill>
                  <a:srgbClr val="1F497D"/>
                </a:solidFill>
                <a:latin typeface="Calibri"/>
              </a:rPr>
              <a:t>1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chemeClr val="accent2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ZoneTexte 1"/>
          <p:cNvSpPr txBox="1"/>
          <p:nvPr/>
        </p:nvSpPr>
        <p:spPr>
          <a:xfrm>
            <a:off x="0" y="10633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811A4FE1-0934-38AF-5EA5-30D9121DC883}"/>
              </a:ext>
            </a:extLst>
          </p:cNvPr>
          <p:cNvGrpSpPr/>
          <p:nvPr/>
        </p:nvGrpSpPr>
        <p:grpSpPr>
          <a:xfrm rot="19800000">
            <a:off x="7163089" y="1706465"/>
            <a:ext cx="1440160" cy="1440160"/>
            <a:chOff x="971600" y="548680"/>
            <a:chExt cx="1440160" cy="1440160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46F1CC3-7212-903C-30DF-C1B2B4E74EC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4D17E3B2-4447-B2C9-2774-3D49EDB7F9E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B134845-0B8D-C2F8-2540-56351B2F2403}"/>
              </a:ext>
            </a:extLst>
          </p:cNvPr>
          <p:cNvGrpSpPr/>
          <p:nvPr/>
        </p:nvGrpSpPr>
        <p:grpSpPr>
          <a:xfrm rot="20700000">
            <a:off x="7429991" y="1819510"/>
            <a:ext cx="1440160" cy="1440160"/>
            <a:chOff x="971600" y="548680"/>
            <a:chExt cx="1440160" cy="1440160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A2B9D7E-968B-FCCD-8760-BCFD26B745EC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AAFC710-F2B7-57E6-2249-F136D68ADD6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13812D2-0C6C-A385-DF21-0E7E9BA5C7F9}"/>
              </a:ext>
            </a:extLst>
          </p:cNvPr>
          <p:cNvGrpSpPr/>
          <p:nvPr/>
        </p:nvGrpSpPr>
        <p:grpSpPr>
          <a:xfrm>
            <a:off x="7620878" y="1981345"/>
            <a:ext cx="1440160" cy="1440160"/>
            <a:chOff x="971600" y="548680"/>
            <a:chExt cx="1440160" cy="1440160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07D15FF0-3828-6751-8C7F-DF63A4DEC167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470129D-A895-C01C-DCFE-0EC91DD53A3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C9AF28E1-E543-1F5D-C6FA-148F1BE1BE18}"/>
              </a:ext>
            </a:extLst>
          </p:cNvPr>
          <p:cNvSpPr/>
          <p:nvPr/>
        </p:nvSpPr>
        <p:spPr>
          <a:xfrm>
            <a:off x="7522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742C36B-1B27-DE4F-3E1D-D7342F9150B2}"/>
              </a:ext>
            </a:extLst>
          </p:cNvPr>
          <p:cNvSpPr/>
          <p:nvPr/>
        </p:nvSpPr>
        <p:spPr>
          <a:xfrm>
            <a:off x="7594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1A9B8F2-7F89-8770-445E-FAA9E87BFC27}"/>
              </a:ext>
            </a:extLst>
          </p:cNvPr>
          <p:cNvSpPr/>
          <p:nvPr/>
        </p:nvSpPr>
        <p:spPr>
          <a:xfrm>
            <a:off x="6468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7B1B00D-5061-7DAE-AA53-9BE9D652751E}"/>
                  </a:ext>
                </a:extLst>
              </p:cNvPr>
              <p:cNvSpPr txBox="1"/>
              <p:nvPr/>
            </p:nvSpPr>
            <p:spPr>
              <a:xfrm>
                <a:off x="9075233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7B1B00D-5061-7DAE-AA53-9BE9D6527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233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03E8052-8E22-C1D0-C733-BCE515DB4D5B}"/>
                  </a:ext>
                </a:extLst>
              </p:cNvPr>
              <p:cNvSpPr txBox="1"/>
              <p:nvPr/>
            </p:nvSpPr>
            <p:spPr>
              <a:xfrm>
                <a:off x="7539817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03E8052-8E22-C1D0-C733-BCE515DB4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817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49B55E36-AE02-377A-5246-B932F6EDB7D4}"/>
                  </a:ext>
                </a:extLst>
              </p:cNvPr>
              <p:cNvSpPr txBox="1"/>
              <p:nvPr/>
            </p:nvSpPr>
            <p:spPr>
              <a:xfrm>
                <a:off x="7539816" y="3614882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49B55E36-AE02-377A-5246-B932F6EDB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816" y="3614882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691A3228-FDF1-9B90-6239-DE73AD656764}"/>
                  </a:ext>
                </a:extLst>
              </p:cNvPr>
              <p:cNvSpPr txBox="1"/>
              <p:nvPr/>
            </p:nvSpPr>
            <p:spPr>
              <a:xfrm>
                <a:off x="8795546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691A3228-FDF1-9B90-6239-DE73AD656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546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21D7366-56F5-94FF-2DAF-524FF5862CF0}"/>
                  </a:ext>
                </a:extLst>
              </p:cNvPr>
              <p:cNvSpPr txBox="1"/>
              <p:nvPr/>
            </p:nvSpPr>
            <p:spPr>
              <a:xfrm>
                <a:off x="9066471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21D7366-56F5-94FF-2DAF-524FF5862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471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F400F1-3404-0C62-EB7F-5D78393CBDC8}"/>
                  </a:ext>
                </a:extLst>
              </p:cNvPr>
              <p:cNvSpPr txBox="1"/>
              <p:nvPr/>
            </p:nvSpPr>
            <p:spPr>
              <a:xfrm>
                <a:off x="7185795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F400F1-3404-0C62-EB7F-5D78393CB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795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ZoneTexte 24">
            <a:extLst>
              <a:ext uri="{FF2B5EF4-FFF2-40B4-BE49-F238E27FC236}">
                <a16:creationId xmlns:a16="http://schemas.microsoft.com/office/drawing/2014/main" id="{7743BD89-A785-A2BE-37FA-972B3D537DC6}"/>
              </a:ext>
            </a:extLst>
          </p:cNvPr>
          <p:cNvSpPr txBox="1"/>
          <p:nvPr/>
        </p:nvSpPr>
        <p:spPr>
          <a:xfrm>
            <a:off x="8519979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B11FE70A-FFF3-C260-774B-BEBA631779F9}"/>
              </a:ext>
            </a:extLst>
          </p:cNvPr>
          <p:cNvSpPr/>
          <p:nvPr/>
        </p:nvSpPr>
        <p:spPr>
          <a:xfrm>
            <a:off x="6637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DCE2485F-FF99-61DA-DDE2-8BAAB6A0CAFA}"/>
                  </a:ext>
                </a:extLst>
              </p:cNvPr>
              <p:cNvSpPr txBox="1"/>
              <p:nvPr/>
            </p:nvSpPr>
            <p:spPr>
              <a:xfrm>
                <a:off x="8271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DCE2485F-FF99-61DA-DDE2-8BAAB6A0C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E4D753E7-BF15-2D03-760A-3363E385CF6C}"/>
                  </a:ext>
                </a:extLst>
              </p:cNvPr>
              <p:cNvSpPr txBox="1"/>
              <p:nvPr/>
            </p:nvSpPr>
            <p:spPr>
              <a:xfrm>
                <a:off x="8918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E4D753E7-BF15-2D03-760A-3363E385C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1D62BB1E-0622-4380-D722-33AD5263064E}"/>
                  </a:ext>
                </a:extLst>
              </p:cNvPr>
              <p:cNvSpPr txBox="1"/>
              <p:nvPr/>
            </p:nvSpPr>
            <p:spPr>
              <a:xfrm>
                <a:off x="6663256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1D62BB1E-0622-4380-D722-33AD52630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256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7AD39E2A-3026-6410-FB89-20CCAE8D6A4B}"/>
              </a:ext>
            </a:extLst>
          </p:cNvPr>
          <p:cNvGrpSpPr/>
          <p:nvPr/>
        </p:nvGrpSpPr>
        <p:grpSpPr>
          <a:xfrm>
            <a:off x="3732333" y="1398535"/>
            <a:ext cx="1951928" cy="2587024"/>
            <a:chOff x="3732333" y="1398535"/>
            <a:chExt cx="1951928" cy="2587024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765B7D8D-1245-0E3F-AABA-86E9433C77DF}"/>
                </a:ext>
              </a:extLst>
            </p:cNvPr>
            <p:cNvSpPr/>
            <p:nvPr/>
          </p:nvSpPr>
          <p:spPr>
            <a:xfrm rot="2700000">
              <a:off x="4352417" y="2838874"/>
              <a:ext cx="245916" cy="245916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9FB2C40C-0C1C-6D25-1994-858247657DA7}"/>
                </a:ext>
              </a:extLst>
            </p:cNvPr>
            <p:cNvCxnSpPr>
              <a:cxnSpLocks/>
              <a:stCxn id="44" idx="1"/>
            </p:cNvCxnSpPr>
            <p:nvPr/>
          </p:nvCxnSpPr>
          <p:spPr>
            <a:xfrm>
              <a:off x="3961736" y="204178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2AC0EBC8-7D73-7557-DAAA-BA3CF78E894C}"/>
                </a:ext>
              </a:extLst>
            </p:cNvPr>
            <p:cNvCxnSpPr>
              <a:cxnSpLocks/>
              <a:stCxn id="44" idx="1"/>
              <a:endCxn id="43" idx="5"/>
            </p:cNvCxnSpPr>
            <p:nvPr/>
          </p:nvCxnSpPr>
          <p:spPr>
            <a:xfrm>
              <a:off x="3961736" y="2041786"/>
              <a:ext cx="750423" cy="80685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6A2A5089-7D28-5D0A-B7B5-DCC3712E5A1B}"/>
                </a:ext>
              </a:extLst>
            </p:cNvPr>
            <p:cNvCxnSpPr>
              <a:cxnSpLocks/>
              <a:stCxn id="39" idx="7"/>
            </p:cNvCxnSpPr>
            <p:nvPr/>
          </p:nvCxnSpPr>
          <p:spPr>
            <a:xfrm flipV="1">
              <a:off x="4089923" y="2247014"/>
              <a:ext cx="1075752" cy="1113054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1B3B1713-2FB1-ECCB-1259-7E33FCDE7BF0}"/>
                </a:ext>
              </a:extLst>
            </p:cNvPr>
            <p:cNvSpPr/>
            <p:nvPr/>
          </p:nvSpPr>
          <p:spPr>
            <a:xfrm>
              <a:off x="3826853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94CDD799-71C5-003E-C5EA-E5E46EE0A269}"/>
                </a:ext>
              </a:extLst>
            </p:cNvPr>
            <p:cNvCxnSpPr>
              <a:cxnSpLocks/>
              <a:stCxn id="39" idx="4"/>
            </p:cNvCxnSpPr>
            <p:nvPr/>
          </p:nvCxnSpPr>
          <p:spPr>
            <a:xfrm>
              <a:off x="4026283" y="3513709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0C4A92B9-261B-033F-5DB4-3919B53CB3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0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082813A5-600E-206B-08EF-367602B32FC1}"/>
                </a:ext>
              </a:extLst>
            </p:cNvPr>
            <p:cNvCxnSpPr>
              <a:cxnSpLocks/>
              <a:stCxn id="39" idx="7"/>
            </p:cNvCxnSpPr>
            <p:nvPr/>
          </p:nvCxnSpPr>
          <p:spPr>
            <a:xfrm flipV="1">
              <a:off x="4089923" y="3050326"/>
              <a:ext cx="288790" cy="309743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27A05B15-0055-DF6B-BD60-67AD28631A1E}"/>
                    </a:ext>
                  </a:extLst>
                </p:cNvPr>
                <p:cNvSpPr txBox="1"/>
                <p:nvPr/>
              </p:nvSpPr>
              <p:spPr>
                <a:xfrm>
                  <a:off x="4269684" y="3454506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27A05B15-0055-DF6B-BD60-67AD28631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684" y="3454506"/>
                  <a:ext cx="134524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25A2F64-9513-424A-D522-30F9580CF606}"/>
                </a:ext>
              </a:extLst>
            </p:cNvPr>
            <p:cNvSpPr/>
            <p:nvPr/>
          </p:nvSpPr>
          <p:spPr>
            <a:xfrm>
              <a:off x="3929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EEBA82B0-38FA-FEDA-8A65-DD29C11D98C7}"/>
                </a:ext>
              </a:extLst>
            </p:cNvPr>
            <p:cNvSpPr/>
            <p:nvPr/>
          </p:nvSpPr>
          <p:spPr>
            <a:xfrm>
              <a:off x="4139544" y="2895424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2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E37413A7-3737-E7DD-729C-3776BE565F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2607" y="1543988"/>
              <a:ext cx="0" cy="1885451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5546CEAF-0C99-C402-CF72-55B0E321566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742687" y="2709357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CB9B256E-08A8-61FB-43F4-05DB6FB2033D}"/>
                    </a:ext>
                  </a:extLst>
                </p:cNvPr>
                <p:cNvSpPr txBox="1"/>
                <p:nvPr/>
              </p:nvSpPr>
              <p:spPr>
                <a:xfrm>
                  <a:off x="5476961" y="3306325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CB9B256E-08A8-61FB-43F4-05DB6FB20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6961" y="3306325"/>
                  <a:ext cx="207300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CDD83FC7-24DE-16AC-5627-46B09E25CF66}"/>
                    </a:ext>
                  </a:extLst>
                </p:cNvPr>
                <p:cNvSpPr txBox="1"/>
                <p:nvPr/>
              </p:nvSpPr>
              <p:spPr>
                <a:xfrm>
                  <a:off x="3732333" y="1398535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CDD83FC7-24DE-16AC-5627-46B09E25CF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333" y="1398535"/>
                  <a:ext cx="229402" cy="274434"/>
                </a:xfrm>
                <a:prstGeom prst="rect">
                  <a:avLst/>
                </a:prstGeom>
                <a:blipFill>
                  <a:blip r:embed="rId20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2ACDB99A-2A42-DE1A-FF1E-A34E5DC42204}"/>
                    </a:ext>
                  </a:extLst>
                </p:cNvPr>
                <p:cNvSpPr txBox="1"/>
                <p:nvPr/>
              </p:nvSpPr>
              <p:spPr>
                <a:xfrm>
                  <a:off x="5167158" y="2034774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2ACDB99A-2A42-DE1A-FF1E-A34E5DC422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7158" y="2034774"/>
                  <a:ext cx="207300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66AB8CFA-C75D-A554-D15D-6EBC589FC06F}"/>
                </a:ext>
              </a:extLst>
            </p:cNvPr>
            <p:cNvSpPr/>
            <p:nvPr/>
          </p:nvSpPr>
          <p:spPr>
            <a:xfrm>
              <a:off x="3936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C1E864C3-0A73-22E1-B3D7-9E7FCCA2B54F}"/>
                    </a:ext>
                  </a:extLst>
                </p:cNvPr>
                <p:cNvSpPr txBox="1"/>
                <p:nvPr/>
              </p:nvSpPr>
              <p:spPr>
                <a:xfrm flipH="1">
                  <a:off x="4614584" y="2440107"/>
                  <a:ext cx="14986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C1E864C3-0A73-22E1-B3D7-9E7FCCA2B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14584" y="2440107"/>
                  <a:ext cx="149862" cy="184666"/>
                </a:xfrm>
                <a:prstGeom prst="rect">
                  <a:avLst/>
                </a:prstGeom>
                <a:blipFill>
                  <a:blip r:embed="rId22"/>
                  <a:stretch>
                    <a:fillRect l="-20000" r="-16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9C3B3657-1041-5762-EA6A-1980B6EF1DEC}"/>
                    </a:ext>
                  </a:extLst>
                </p:cNvPr>
                <p:cNvSpPr txBox="1"/>
                <p:nvPr/>
              </p:nvSpPr>
              <p:spPr>
                <a:xfrm>
                  <a:off x="4141365" y="2010759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9C3B3657-1041-5762-EA6A-1980B6EF1D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365" y="2010759"/>
                  <a:ext cx="133370" cy="184666"/>
                </a:xfrm>
                <a:prstGeom prst="rect">
                  <a:avLst/>
                </a:prstGeom>
                <a:blipFill>
                  <a:blip r:embed="rId2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A8F22FA9-55C0-EDAD-76D4-EBBF48A63B7C}"/>
                </a:ext>
              </a:extLst>
            </p:cNvPr>
            <p:cNvSpPr/>
            <p:nvPr/>
          </p:nvSpPr>
          <p:spPr>
            <a:xfrm>
              <a:off x="4340601" y="2277309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1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FE142490-A95D-ACDB-1A9D-82CB5E3F7D89}"/>
                </a:ext>
              </a:extLst>
            </p:cNvPr>
            <p:cNvSpPr/>
            <p:nvPr/>
          </p:nvSpPr>
          <p:spPr>
            <a:xfrm>
              <a:off x="4558518" y="26950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7FCA86C8-9315-B304-6F9C-ACAAB51FCCD0}"/>
                </a:ext>
              </a:extLst>
            </p:cNvPr>
            <p:cNvSpPr/>
            <p:nvPr/>
          </p:nvSpPr>
          <p:spPr>
            <a:xfrm>
              <a:off x="3935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9CAC0793-1FF9-043D-8CEB-9FA59AB482E1}"/>
                    </a:ext>
                  </a:extLst>
                </p:cNvPr>
                <p:cNvSpPr txBox="1"/>
                <p:nvPr/>
              </p:nvSpPr>
              <p:spPr>
                <a:xfrm>
                  <a:off x="5015019" y="2878794"/>
                  <a:ext cx="202556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9CAC0793-1FF9-043D-8CEB-9FA59AB48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019" y="2878794"/>
                  <a:ext cx="202556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60CAFCF-6856-9634-0061-1C835677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6853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488FA7C2-3355-B42E-C65E-B66F3E47C2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6852" y="3428563"/>
              <a:ext cx="1028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A464A46-8B8C-B16A-404E-C31B8F341E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6853" y="2104894"/>
              <a:ext cx="1" cy="1324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D0736320-1E32-3A0A-4712-FCC7580D8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0240" y="2547218"/>
              <a:ext cx="494955" cy="51142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4" name="ZoneTexte 53">
            <a:extLst>
              <a:ext uri="{FF2B5EF4-FFF2-40B4-BE49-F238E27FC236}">
                <a16:creationId xmlns:a16="http://schemas.microsoft.com/office/drawing/2014/main" id="{71ACB1B8-30C2-AD32-DA27-226FBDB3FD3E}"/>
              </a:ext>
            </a:extLst>
          </p:cNvPr>
          <p:cNvSpPr txBox="1"/>
          <p:nvPr/>
        </p:nvSpPr>
        <p:spPr>
          <a:xfrm>
            <a:off x="152400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168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F80CF-263F-22B5-117E-3557A274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C6DC00-FBD8-3CB3-62B9-176B834AA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5745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3003D7A-608D-44BF-85CA-41D98C0EDC49}"/>
              </a:ext>
            </a:extLst>
          </p:cNvPr>
          <p:cNvCxnSpPr>
            <a:cxnSpLocks/>
            <a:stCxn id="56" idx="0"/>
            <a:endCxn id="62" idx="4"/>
          </p:cNvCxnSpPr>
          <p:nvPr/>
        </p:nvCxnSpPr>
        <p:spPr>
          <a:xfrm flipH="1" flipV="1">
            <a:off x="9148323" y="1384506"/>
            <a:ext cx="4797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48E82D6E-7444-4873-BD14-CA07CC7BF22D}"/>
              </a:ext>
            </a:extLst>
          </p:cNvPr>
          <p:cNvSpPr/>
          <p:nvPr/>
        </p:nvSpPr>
        <p:spPr>
          <a:xfrm>
            <a:off x="7698944" y="-146026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9084683" y="1230866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9058323" y="264344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DE8CA1DB-8A56-4699-ABE3-4089CFE5DAEC}"/>
              </a:ext>
            </a:extLst>
          </p:cNvPr>
          <p:cNvGrpSpPr/>
          <p:nvPr/>
        </p:nvGrpSpPr>
        <p:grpSpPr>
          <a:xfrm>
            <a:off x="8949800" y="1204506"/>
            <a:ext cx="288523" cy="180000"/>
            <a:chOff x="2302852" y="2015425"/>
            <a:chExt cx="288523" cy="18000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9016520" y="3307597"/>
            <a:ext cx="254424" cy="254424"/>
          </a:xfrm>
          <a:prstGeom prst="arc">
            <a:avLst>
              <a:gd name="adj1" fmla="val 58355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9153120" y="3580759"/>
            <a:ext cx="5714" cy="1943747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270926" y="0"/>
            <a:ext cx="0" cy="3436968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374D5B6-FEAA-4CD9-91B4-E7CCDF3165FA}"/>
              </a:ext>
            </a:extLst>
          </p:cNvPr>
          <p:cNvCxnSpPr>
            <a:cxnSpLocks/>
          </p:cNvCxnSpPr>
          <p:nvPr/>
        </p:nvCxnSpPr>
        <p:spPr>
          <a:xfrm flipH="1" flipV="1">
            <a:off x="8949883" y="1294506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3775F87-C704-4DFC-8500-429678FEE025}"/>
              </a:ext>
            </a:extLst>
          </p:cNvPr>
          <p:cNvCxnSpPr>
            <a:cxnSpLocks/>
            <a:stCxn id="16" idx="0"/>
            <a:endCxn id="62" idx="4"/>
          </p:cNvCxnSpPr>
          <p:nvPr/>
        </p:nvCxnSpPr>
        <p:spPr>
          <a:xfrm flipV="1">
            <a:off x="9148323" y="1384506"/>
            <a:ext cx="0" cy="1258936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B4B5945C-486F-4608-84DF-BA775A59371B}"/>
              </a:ext>
            </a:extLst>
          </p:cNvPr>
          <p:cNvGrpSpPr/>
          <p:nvPr/>
        </p:nvGrpSpPr>
        <p:grpSpPr>
          <a:xfrm>
            <a:off x="8954597" y="5524506"/>
            <a:ext cx="288523" cy="180000"/>
            <a:chOff x="2302852" y="2015425"/>
            <a:chExt cx="288523" cy="18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3EB3490-0EC2-4621-98F4-BE4AAD05A40C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08C34FA-5D9B-4090-951F-C31F0495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064C5375-1CF4-4BC2-B589-EA7F9278CF83}"/>
              </a:ext>
            </a:extLst>
          </p:cNvPr>
          <p:cNvSpPr/>
          <p:nvPr/>
        </p:nvSpPr>
        <p:spPr>
          <a:xfrm>
            <a:off x="8953928" y="585838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790D64F-8CA0-4B32-BFB6-F8C196816929}"/>
              </a:ext>
            </a:extLst>
          </p:cNvPr>
          <p:cNvCxnSpPr>
            <a:cxnSpLocks/>
          </p:cNvCxnSpPr>
          <p:nvPr/>
        </p:nvCxnSpPr>
        <p:spPr>
          <a:xfrm>
            <a:off x="9153359" y="571627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5C1C37E-92FE-4A63-85E8-D9C3F5A52E23}"/>
              </a:ext>
            </a:extLst>
          </p:cNvPr>
          <p:cNvCxnSpPr>
            <a:cxnSpLocks/>
          </p:cNvCxnSpPr>
          <p:nvPr/>
        </p:nvCxnSpPr>
        <p:spPr>
          <a:xfrm flipH="1">
            <a:off x="8937335" y="586220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A1D34C42-7CEE-43DA-83EB-DE6A277274A4}"/>
              </a:ext>
            </a:extLst>
          </p:cNvPr>
          <p:cNvSpPr/>
          <p:nvPr/>
        </p:nvSpPr>
        <p:spPr>
          <a:xfrm>
            <a:off x="9056736" y="600812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962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1D92FC-27B2-412E-99D4-BB994CB57124}"/>
              </a:ext>
            </a:extLst>
          </p:cNvPr>
          <p:cNvGrpSpPr/>
          <p:nvPr/>
        </p:nvGrpSpPr>
        <p:grpSpPr>
          <a:xfrm>
            <a:off x="7698944" y="-146026"/>
            <a:ext cx="2880000" cy="6334155"/>
            <a:chOff x="7698944" y="-146026"/>
            <a:chExt cx="2880000" cy="6334155"/>
          </a:xfrm>
        </p:grpSpPr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3003D7A-608D-44BF-85CA-41D98C0EDC49}"/>
                </a:ext>
              </a:extLst>
            </p:cNvPr>
            <p:cNvCxnSpPr>
              <a:cxnSpLocks/>
              <a:stCxn id="56" idx="0"/>
              <a:endCxn id="62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8E82D6E-7444-4873-BD14-CA07CC7BF22D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E8CA1DB-8A56-4699-ABE3-4089CFE5DAE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E6FF157C-9B88-4B98-A534-0590516BA7D8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26B7AFAA-184B-4049-81B9-94BA0E4FE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28F35-34C4-4364-8E9F-0DF92EF9813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346A174-861C-4172-9784-6F9FF3E586F5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2CE1D54-0B29-4D49-9D34-828FAEAAD294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901C880-4AB0-43FF-A5D2-5EBE4DC44BC5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374D5B6-FEAA-4CD9-91B4-E7CCDF3165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439BB7-9177-4AD9-82D5-7FB6DF53955B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5D5915F-E1D1-4512-ACE7-A0B1B6C83D78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43775F87-C704-4DFC-8500-429678FEE025}"/>
                  </a:ext>
                </a:extLst>
              </p:cNvPr>
              <p:cNvCxnSpPr>
                <a:cxnSpLocks/>
                <a:stCxn id="16" idx="0"/>
                <a:endCxn id="62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B4B5945C-486F-4608-84DF-BA775A59371B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3EB3490-0EC2-4621-98F4-BE4AAD05A40C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008C34FA-5D9B-4090-951F-C31F049511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A38B7FBE-D7FE-4A03-B359-584C804C39D8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6D9D1209-CE80-44FB-B271-3595BD80B59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C494BE-1ABB-4163-A4A4-33ACBA9AD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84ADF8-B7E8-4B36-9DA1-7BEA8F90ACF9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ZoneTexte 44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304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8004DB21-697A-4597-A089-BAE25385469B}"/>
              </a:ext>
            </a:extLst>
          </p:cNvPr>
          <p:cNvGrpSpPr/>
          <p:nvPr/>
        </p:nvGrpSpPr>
        <p:grpSpPr>
          <a:xfrm>
            <a:off x="7698944" y="-236026"/>
            <a:ext cx="2880000" cy="6334155"/>
            <a:chOff x="7698944" y="-146026"/>
            <a:chExt cx="2880000" cy="6334155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603F8E7-D354-4FC1-8F5F-D9DB737455BC}"/>
                </a:ext>
              </a:extLst>
            </p:cNvPr>
            <p:cNvCxnSpPr>
              <a:cxnSpLocks/>
              <a:stCxn id="36" idx="0"/>
              <a:endCxn id="28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3BAF510-D831-470D-9668-B8A16596E730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CEC538B-1853-4DA7-875B-EB93EBD281D9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40AC455-66A1-4A90-A9AB-8044152A2339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EA3FFADE-2B91-432F-AB24-DC02B7AA13DC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F3BE2E80-12A2-4709-93EB-86343292225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2E456F2-C7DB-4BE7-9254-F9AC41382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4DE2310-F075-4C58-B0B9-436B330CF931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713BA5E-23E6-4CF6-86AB-94CAB669E5FD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D073913-25C1-4B86-A6CC-F6216A2F2A0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9270926" y="0"/>
              <a:ext cx="0" cy="343696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2E7E8C0-C90E-4AFD-9B3C-E347F7BCB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EACE84-D85C-438D-9D87-822B819C8E28}"/>
                </a:ext>
              </a:extLst>
            </p:cNvPr>
            <p:cNvCxnSpPr>
              <a:cxnSpLocks/>
              <a:stCxn id="26" idx="0"/>
              <a:endCxn id="28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785055C-F9B5-4C49-8968-C036EE6C1B2A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FFF05F60-85DD-4802-9107-58E2A0D2A360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DE34F816-5EFE-4859-A1BB-690200DD5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4FF6BCB9-AFCB-4C8F-8AB3-985FA62C4B62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337DFEA-0BE8-43E2-8915-C02C0674CA8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D72615E-E47B-430E-8981-03BBA8BBA3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C6D77C8-7A2B-46BC-952A-D6986BFC4563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37023F4-842D-4E8D-BB07-6D5387EDD447}"/>
              </a:ext>
            </a:extLst>
          </p:cNvPr>
          <p:cNvGrpSpPr/>
          <p:nvPr/>
        </p:nvGrpSpPr>
        <p:grpSpPr>
          <a:xfrm>
            <a:off x="10842909" y="-236026"/>
            <a:ext cx="2880000" cy="6334155"/>
            <a:chOff x="7698944" y="-146026"/>
            <a:chExt cx="2880000" cy="6334155"/>
          </a:xfrm>
        </p:grpSpPr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D394AC0-828D-4A36-9E67-83903B28BC26}"/>
                </a:ext>
              </a:extLst>
            </p:cNvPr>
            <p:cNvCxnSpPr>
              <a:cxnSpLocks/>
              <a:stCxn id="56" idx="0"/>
              <a:endCxn id="63" idx="4"/>
            </p:cNvCxnSpPr>
            <p:nvPr/>
          </p:nvCxnSpPr>
          <p:spPr>
            <a:xfrm flipH="1" flipV="1">
              <a:off x="9148323" y="1384506"/>
              <a:ext cx="4797" cy="414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A7FB5B22-0230-41B1-BB09-36074953EE02}"/>
                </a:ext>
              </a:extLst>
            </p:cNvPr>
            <p:cNvSpPr/>
            <p:nvPr/>
          </p:nvSpPr>
          <p:spPr>
            <a:xfrm>
              <a:off x="7698944" y="-146026"/>
              <a:ext cx="2880000" cy="288000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87E0412-909F-4C2A-B0C8-B53C1FB599BE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>
              <a:off x="9084683" y="123086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17535DF-34E1-40E6-8AF6-1250BACDA487}"/>
                </a:ext>
              </a:extLst>
            </p:cNvPr>
            <p:cNvGrpSpPr/>
            <p:nvPr/>
          </p:nvGrpSpPr>
          <p:grpSpPr>
            <a:xfrm>
              <a:off x="8949800" y="1204506"/>
              <a:ext cx="288523" cy="180000"/>
              <a:chOff x="2302852" y="2015425"/>
              <a:chExt cx="288523" cy="180000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591FE4BC-2A30-4890-AA1C-0C2B0BAFF51F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43AD8F57-846F-4393-9D7C-56140A7D06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2CC4F5E8-1A9B-4F7D-AFD9-974C91D5F87B}"/>
                </a:ext>
              </a:extLst>
            </p:cNvPr>
            <p:cNvGrpSpPr/>
            <p:nvPr/>
          </p:nvGrpSpPr>
          <p:grpSpPr>
            <a:xfrm rot="900000">
              <a:off x="9534773" y="90628"/>
              <a:ext cx="916313" cy="5567589"/>
              <a:chOff x="8812769" y="-43083"/>
              <a:chExt cx="916313" cy="5567589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C7B024CB-0FD3-444A-9D19-6C2E2E860B60}"/>
                  </a:ext>
                </a:extLst>
              </p:cNvPr>
              <p:cNvSpPr/>
              <p:nvPr/>
            </p:nvSpPr>
            <p:spPr>
              <a:xfrm>
                <a:off x="9016520" y="3307597"/>
                <a:ext cx="254424" cy="254424"/>
              </a:xfrm>
              <a:prstGeom prst="arc">
                <a:avLst>
                  <a:gd name="adj1" fmla="val 58355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5E5C4F56-0A29-4583-B43F-E76D9BF4EF62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9153120" y="3580759"/>
                <a:ext cx="5714" cy="194374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5A9345A7-A359-4ED9-A789-AB9CFD8C5164}"/>
                  </a:ext>
                </a:extLst>
              </p:cNvPr>
              <p:cNvCxnSpPr>
                <a:cxnSpLocks/>
                <a:stCxn id="60" idx="0"/>
              </p:cNvCxnSpPr>
              <p:nvPr/>
            </p:nvCxnSpPr>
            <p:spPr>
              <a:xfrm rot="20700000" flipV="1">
                <a:off x="8812769" y="-43083"/>
                <a:ext cx="916313" cy="3419734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BC38334-21CD-4A8E-AED5-040DC5B843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9883" y="1294506"/>
              <a:ext cx="1" cy="43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4F39B0B-70C3-4AD3-B8B1-4CAB49E5EAA3}"/>
                </a:ext>
              </a:extLst>
            </p:cNvPr>
            <p:cNvGrpSpPr/>
            <p:nvPr/>
          </p:nvGrpSpPr>
          <p:grpSpPr>
            <a:xfrm rot="19440000">
              <a:off x="9536076" y="1248988"/>
              <a:ext cx="180000" cy="1438936"/>
              <a:chOff x="9058323" y="1384506"/>
              <a:chExt cx="180000" cy="1438936"/>
            </a:xfrm>
          </p:grpSpPr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F4455586-5E40-40A5-A572-C3E1DCA528EF}"/>
                  </a:ext>
                </a:extLst>
              </p:cNvPr>
              <p:cNvSpPr/>
              <p:nvPr/>
            </p:nvSpPr>
            <p:spPr>
              <a:xfrm>
                <a:off x="9058323" y="264344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0BF2BB3E-F339-4C51-991A-FA0451D972E0}"/>
                  </a:ext>
                </a:extLst>
              </p:cNvPr>
              <p:cNvCxnSpPr>
                <a:cxnSpLocks/>
                <a:stCxn id="58" idx="0"/>
                <a:endCxn id="63" idx="4"/>
              </p:cNvCxnSpPr>
              <p:nvPr/>
            </p:nvCxnSpPr>
            <p:spPr>
              <a:xfrm flipV="1">
                <a:off x="9148323" y="1384506"/>
                <a:ext cx="0" cy="125893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B1EA86F-BD13-497E-A6CE-310C7654FC89}"/>
                </a:ext>
              </a:extLst>
            </p:cNvPr>
            <p:cNvGrpSpPr/>
            <p:nvPr/>
          </p:nvGrpSpPr>
          <p:grpSpPr>
            <a:xfrm>
              <a:off x="8954597" y="5524506"/>
              <a:ext cx="288523" cy="180000"/>
              <a:chOff x="2302852" y="2015425"/>
              <a:chExt cx="288523" cy="18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F61922F-3F06-416B-8942-F5D08612DB14}"/>
                  </a:ext>
                </a:extLst>
              </p:cNvPr>
              <p:cNvSpPr/>
              <p:nvPr/>
            </p:nvSpPr>
            <p:spPr>
              <a:xfrm>
                <a:off x="2411375" y="201542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C516DCA-3A70-40D3-A89D-7F781F80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2852" y="2104893"/>
                <a:ext cx="1028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6F37BB60-4AC1-487E-A28B-531633B15405}"/>
                </a:ext>
              </a:extLst>
            </p:cNvPr>
            <p:cNvSpPr/>
            <p:nvPr/>
          </p:nvSpPr>
          <p:spPr>
            <a:xfrm>
              <a:off x="8953928" y="585838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106C0DCF-2609-4122-A6F6-119A970BB75E}"/>
                </a:ext>
              </a:extLst>
            </p:cNvPr>
            <p:cNvCxnSpPr>
              <a:cxnSpLocks/>
            </p:cNvCxnSpPr>
            <p:nvPr/>
          </p:nvCxnSpPr>
          <p:spPr>
            <a:xfrm>
              <a:off x="9153359" y="571627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5E335996-27AA-4C23-81C9-4ECCFDD38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35" y="586220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8B22506-76CB-4667-83FE-DE172E38616A}"/>
                </a:ext>
              </a:extLst>
            </p:cNvPr>
            <p:cNvSpPr/>
            <p:nvPr/>
          </p:nvSpPr>
          <p:spPr>
            <a:xfrm>
              <a:off x="9056736" y="60081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/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852C4F4-B782-445B-9C20-8ACE8F5D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22" y="542984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/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310EF96-CB38-4516-B285-399E634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58731" y="2646316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/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DF8F9E1-9DEB-4D52-A77C-E93C3E335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316" y="1109840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/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F41CFAE-7D2B-484E-8219-452ACBB56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11" y="5423070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/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6354AB08-DF9C-435B-9D79-0886A26A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78566" y="2328753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0833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/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CF4FD561-0372-4E12-B7C7-B80BAD47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727" y="111754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ZoneTexte 70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8765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CD40EBE-E04D-4E55-A749-0A8A55E83D3A}"/>
              </a:ext>
            </a:extLst>
          </p:cNvPr>
          <p:cNvCxnSpPr>
            <a:cxnSpLocks/>
            <a:stCxn id="17" idx="0"/>
            <a:endCxn id="24" idx="4"/>
          </p:cNvCxnSpPr>
          <p:nvPr/>
        </p:nvCxnSpPr>
        <p:spPr>
          <a:xfrm flipH="1" flipV="1">
            <a:off x="7665860" y="166462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2AA2007-4517-4DE4-8AC8-8779A1CC992E}"/>
              </a:ext>
            </a:extLst>
          </p:cNvPr>
          <p:cNvSpPr/>
          <p:nvPr/>
        </p:nvSpPr>
        <p:spPr>
          <a:xfrm>
            <a:off x="6216481" y="134088"/>
            <a:ext cx="2880000" cy="2880000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EE2D93-66A7-4D0C-9C7B-6F3C52B727BB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7602220" y="1510980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3A48AB33-0DF0-43A4-AB4D-CCD66B47FB93}"/>
              </a:ext>
            </a:extLst>
          </p:cNvPr>
          <p:cNvGrpSpPr/>
          <p:nvPr/>
        </p:nvGrpSpPr>
        <p:grpSpPr>
          <a:xfrm>
            <a:off x="7467337" y="1484620"/>
            <a:ext cx="288523" cy="180000"/>
            <a:chOff x="2302852" y="2015425"/>
            <a:chExt cx="288523" cy="18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BF86B73-F026-4905-8FA3-4268E3178B53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98C4891-962E-4582-A560-E22FEE1E4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E311243-16C2-4FFE-AC2B-0B68BAED81B9}"/>
              </a:ext>
            </a:extLst>
          </p:cNvPr>
          <p:cNvGrpSpPr/>
          <p:nvPr/>
        </p:nvGrpSpPr>
        <p:grpSpPr>
          <a:xfrm rot="900000">
            <a:off x="8052310" y="370742"/>
            <a:ext cx="916313" cy="5567589"/>
            <a:chOff x="8812769" y="-43083"/>
            <a:chExt cx="916313" cy="5567589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0B95C0E-7AC7-47E7-BC75-54F9313E2FA2}"/>
                </a:ext>
              </a:extLst>
            </p:cNvPr>
            <p:cNvSpPr/>
            <p:nvPr/>
          </p:nvSpPr>
          <p:spPr>
            <a:xfrm>
              <a:off x="9016520" y="3307597"/>
              <a:ext cx="254424" cy="254424"/>
            </a:xfrm>
            <a:prstGeom prst="arc">
              <a:avLst>
                <a:gd name="adj1" fmla="val 58355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lt1"/>
                </a:solidFill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E4B0440-E145-4E2A-9778-DFCE5AC2EB5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9153120" y="3580759"/>
              <a:ext cx="5714" cy="19437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4D9E4523-B31B-4B36-A593-516C5B357E0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20700000" flipV="1">
              <a:off x="8812769" y="-43083"/>
              <a:ext cx="916313" cy="341973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1F7D6D-DB59-45B7-9516-0C4DA8885C94}"/>
              </a:ext>
            </a:extLst>
          </p:cNvPr>
          <p:cNvCxnSpPr>
            <a:cxnSpLocks/>
          </p:cNvCxnSpPr>
          <p:nvPr/>
        </p:nvCxnSpPr>
        <p:spPr>
          <a:xfrm flipH="1" flipV="1">
            <a:off x="7467420" y="1574620"/>
            <a:ext cx="1" cy="4320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54F202D-C86D-4D3C-8D78-487D42C69BED}"/>
              </a:ext>
            </a:extLst>
          </p:cNvPr>
          <p:cNvGrpSpPr/>
          <p:nvPr/>
        </p:nvGrpSpPr>
        <p:grpSpPr>
          <a:xfrm rot="17160000">
            <a:off x="8338181" y="1071887"/>
            <a:ext cx="180000" cy="1438936"/>
            <a:chOff x="9058323" y="1384506"/>
            <a:chExt cx="180000" cy="143893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72FE45C-6A43-4D21-B3D7-37D148688C88}"/>
                </a:ext>
              </a:extLst>
            </p:cNvPr>
            <p:cNvSpPr/>
            <p:nvPr/>
          </p:nvSpPr>
          <p:spPr>
            <a:xfrm>
              <a:off x="9058323" y="264344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8CFBC01-7B28-47DE-B677-8F748C450677}"/>
                </a:ext>
              </a:extLst>
            </p:cNvPr>
            <p:cNvCxnSpPr>
              <a:cxnSpLocks/>
              <a:stCxn id="19" idx="0"/>
              <a:endCxn id="24" idx="4"/>
            </p:cNvCxnSpPr>
            <p:nvPr/>
          </p:nvCxnSpPr>
          <p:spPr>
            <a:xfrm flipV="1">
              <a:off x="9148323" y="1384506"/>
              <a:ext cx="0" cy="1258936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0A9591B-FFB3-4056-A7C6-8391C7059230}"/>
              </a:ext>
            </a:extLst>
          </p:cNvPr>
          <p:cNvGrpSpPr/>
          <p:nvPr/>
        </p:nvGrpSpPr>
        <p:grpSpPr>
          <a:xfrm>
            <a:off x="7472134" y="5804620"/>
            <a:ext cx="288523" cy="180000"/>
            <a:chOff x="2302852" y="2015425"/>
            <a:chExt cx="288523" cy="180000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32C263-A584-4017-ABC5-97AE9C6C2750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979B73B-4510-4F94-AAC7-3B05CB465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819495BA-C25B-449C-A211-7094490C921A}"/>
              </a:ext>
            </a:extLst>
          </p:cNvPr>
          <p:cNvSpPr/>
          <p:nvPr/>
        </p:nvSpPr>
        <p:spPr>
          <a:xfrm>
            <a:off x="7471465" y="6138497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11781CF-4A16-4A52-AF8D-64D2F098E4AB}"/>
              </a:ext>
            </a:extLst>
          </p:cNvPr>
          <p:cNvCxnSpPr>
            <a:cxnSpLocks/>
          </p:cNvCxnSpPr>
          <p:nvPr/>
        </p:nvCxnSpPr>
        <p:spPr>
          <a:xfrm>
            <a:off x="7670896" y="5996392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57E755-1C72-495E-82D2-7D6FD3BA8929}"/>
              </a:ext>
            </a:extLst>
          </p:cNvPr>
          <p:cNvCxnSpPr>
            <a:cxnSpLocks/>
          </p:cNvCxnSpPr>
          <p:nvPr/>
        </p:nvCxnSpPr>
        <p:spPr>
          <a:xfrm flipH="1">
            <a:off x="7454872" y="6142317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FAEA2F70-8526-4CB0-84AD-71172A3107CD}"/>
              </a:ext>
            </a:extLst>
          </p:cNvPr>
          <p:cNvSpPr/>
          <p:nvPr/>
        </p:nvSpPr>
        <p:spPr>
          <a:xfrm>
            <a:off x="7574273" y="6288243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7C2CFDD-2971-4F30-856C-0D0B3BC28DBA}"/>
              </a:ext>
            </a:extLst>
          </p:cNvPr>
          <p:cNvCxnSpPr>
            <a:cxnSpLocks/>
          </p:cNvCxnSpPr>
          <p:nvPr/>
        </p:nvCxnSpPr>
        <p:spPr>
          <a:xfrm rot="1140000" flipH="1" flipV="1">
            <a:off x="8387892" y="1791060"/>
            <a:ext cx="0" cy="4140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/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26B2E8FF-F0DC-4FE7-AD42-9BE22124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883" y="5793184"/>
                <a:ext cx="137858" cy="184666"/>
              </a:xfrm>
              <a:prstGeom prst="rect">
                <a:avLst/>
              </a:prstGeom>
              <a:blipFill>
                <a:blip r:embed="rId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/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C03B37E-7C7E-4865-B85D-5009BBD6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3296" y="1872527"/>
                <a:ext cx="149862" cy="184666"/>
              </a:xfrm>
              <a:prstGeom prst="rect">
                <a:avLst/>
              </a:prstGeom>
              <a:blipFill>
                <a:blip r:embed="rId3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/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BA265B6-04EE-4955-A166-1F23C5F5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13" y="1288182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/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C74C180-1C71-49A6-AE43-8B5930A45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168" y="3636260"/>
                <a:ext cx="541801" cy="276999"/>
              </a:xfrm>
              <a:prstGeom prst="rect">
                <a:avLst/>
              </a:prstGeom>
              <a:blipFill>
                <a:blip r:embed="rId5"/>
                <a:stretch>
                  <a:fillRect l="-15909" r="-23864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/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F6C57B2-3D47-428F-BDAA-593C08CB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01" y="3429000"/>
                <a:ext cx="541801" cy="276999"/>
              </a:xfrm>
              <a:prstGeom prst="rect">
                <a:avLst/>
              </a:prstGeom>
              <a:blipFill>
                <a:blip r:embed="rId6"/>
                <a:stretch>
                  <a:fillRect l="-15730" r="-2247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/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8749FE63-34B5-471D-96BE-C4D6D44A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57" y="1447758"/>
                <a:ext cx="541801" cy="276999"/>
              </a:xfrm>
              <a:prstGeom prst="rect">
                <a:avLst/>
              </a:prstGeom>
              <a:blipFill>
                <a:blip r:embed="rId7"/>
                <a:stretch>
                  <a:fillRect l="-8989" r="-5618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A2B7CC4-32EC-440A-A548-0581CBEA3876}"/>
              </a:ext>
            </a:extLst>
          </p:cNvPr>
          <p:cNvCxnSpPr>
            <a:cxnSpLocks/>
          </p:cNvCxnSpPr>
          <p:nvPr/>
        </p:nvCxnSpPr>
        <p:spPr>
          <a:xfrm flipH="1">
            <a:off x="7656481" y="1964860"/>
            <a:ext cx="133502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/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3FF2A4E-1724-4BAC-9795-C1192C4A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388" y="1903446"/>
                <a:ext cx="157094" cy="184666"/>
              </a:xfrm>
              <a:prstGeom prst="rect">
                <a:avLst/>
              </a:prstGeom>
              <a:blipFill>
                <a:blip r:embed="rId8"/>
                <a:stretch>
                  <a:fillRect l="-23077" r="-2307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E9907C3-4FB2-9DDF-0A7F-DA79329B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02_R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161DF0-2DB2-F35E-F6F0-A05D1F2F5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5164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E6B18822-8453-4DAE-A205-8E5A402D355C}"/>
              </a:ext>
            </a:extLst>
          </p:cNvPr>
          <p:cNvSpPr/>
          <p:nvPr/>
        </p:nvSpPr>
        <p:spPr>
          <a:xfrm rot="10800000">
            <a:off x="5115315" y="1771801"/>
            <a:ext cx="1073543" cy="9254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44E7EF8-857D-463F-9BE2-5F6ECDBC95E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4663B55-8859-4B36-8F07-DF57AAC7633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B878E6F-61AE-4F0A-8160-67E7F43F6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58A4F77-5E41-4932-BE07-B050A62AA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4C97221A-10F1-48DC-85FF-D1AA242D47BB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/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E42C075-5E6C-44D7-A844-F7BCF2A0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22" y="2109192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A4DD58DE-959F-4D54-A4FD-39B35F9DB802}"/>
              </a:ext>
            </a:extLst>
          </p:cNvPr>
          <p:cNvSpPr/>
          <p:nvPr/>
        </p:nvSpPr>
        <p:spPr>
          <a:xfrm>
            <a:off x="4971315" y="162768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68BC42-FA68-405D-B846-50B4C67B8A8F}"/>
              </a:ext>
            </a:extLst>
          </p:cNvPr>
          <p:cNvSpPr/>
          <p:nvPr/>
        </p:nvSpPr>
        <p:spPr>
          <a:xfrm>
            <a:off x="6047114" y="165114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1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/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Sphère plan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563C7A6-10D4-4442-A55B-CB86B8A3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53" y="1164002"/>
                <a:ext cx="892853" cy="589970"/>
              </a:xfrm>
              <a:prstGeom prst="rect">
                <a:avLst/>
              </a:prstGeom>
              <a:blipFill>
                <a:blip r:embed="rId3"/>
                <a:stretch>
                  <a:fillRect l="-1361" t="-8247" r="-5442" b="-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/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92EC3EE-B757-4305-A875-BB16BD35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34" y="2109192"/>
                <a:ext cx="791673" cy="461088"/>
              </a:xfrm>
              <a:prstGeom prst="rect">
                <a:avLst/>
              </a:prstGeom>
              <a:blipFill>
                <a:blip r:embed="rId4"/>
                <a:stretch>
                  <a:fillRect l="-3077" t="-10526" r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130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B4AE81CA-614C-12BE-5D8A-826BC8C2BC69}"/>
              </a:ext>
            </a:extLst>
          </p:cNvPr>
          <p:cNvGrpSpPr/>
          <p:nvPr/>
        </p:nvGrpSpPr>
        <p:grpSpPr>
          <a:xfrm>
            <a:off x="3366446" y="1107175"/>
            <a:ext cx="4277725" cy="2088212"/>
            <a:chOff x="3366446" y="1107175"/>
            <a:chExt cx="4277725" cy="2088212"/>
          </a:xfrm>
        </p:grpSpPr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E6B18822-8453-4DAE-A205-8E5A402D355C}"/>
                </a:ext>
              </a:extLst>
            </p:cNvPr>
            <p:cNvSpPr/>
            <p:nvPr/>
          </p:nvSpPr>
          <p:spPr>
            <a:xfrm rot="10800000">
              <a:off x="5115315" y="1771801"/>
              <a:ext cx="1073543" cy="925468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944E7EF8-857D-463F-9BE2-5F6ECDBC95E8}"/>
                </a:ext>
              </a:extLst>
            </p:cNvPr>
            <p:cNvGrpSpPr/>
            <p:nvPr/>
          </p:nvGrpSpPr>
          <p:grpSpPr>
            <a:xfrm>
              <a:off x="5436063" y="2907356"/>
              <a:ext cx="432048" cy="288031"/>
              <a:chOff x="2286259" y="3513708"/>
              <a:chExt cx="432048" cy="288031"/>
            </a:xfrm>
          </p:grpSpPr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E4663B55-8859-4B36-8F07-DF57AAC7633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3B878E6F-61AE-4F0A-8160-67E7F43F6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358A4F77-5E41-4932-BE07-B050A62AAC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C97221A-10F1-48DC-85FF-D1AA242D47BB}"/>
                </a:ext>
              </a:extLst>
            </p:cNvPr>
            <p:cNvSpPr/>
            <p:nvPr/>
          </p:nvSpPr>
          <p:spPr>
            <a:xfrm>
              <a:off x="5508087" y="261935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4E42C075-5E6C-44D7-A844-F7BCF2A078E4}"/>
                    </a:ext>
                  </a:extLst>
                </p:cNvPr>
                <p:cNvSpPr txBox="1"/>
                <p:nvPr/>
              </p:nvSpPr>
              <p:spPr>
                <a:xfrm>
                  <a:off x="3366446" y="1860347"/>
                  <a:ext cx="1354969" cy="2764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4E42C075-5E6C-44D7-A844-F7BCF2A07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6446" y="1860347"/>
                  <a:ext cx="1354969" cy="276422"/>
                </a:xfrm>
                <a:prstGeom prst="rect">
                  <a:avLst/>
                </a:prstGeom>
                <a:blipFill>
                  <a:blip r:embed="rId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4DD58DE-959F-4D54-A4FD-39B35F9DB802}"/>
                </a:ext>
              </a:extLst>
            </p:cNvPr>
            <p:cNvSpPr/>
            <p:nvPr/>
          </p:nvSpPr>
          <p:spPr>
            <a:xfrm>
              <a:off x="4971315" y="1627682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2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9368BC42-FA68-405D-B846-50B4C67B8A8F}"/>
                </a:ext>
              </a:extLst>
            </p:cNvPr>
            <p:cNvSpPr/>
            <p:nvPr/>
          </p:nvSpPr>
          <p:spPr>
            <a:xfrm>
              <a:off x="6047114" y="165114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1</a:t>
              </a:r>
              <a:endParaRPr lang="fr-FR" sz="20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5563C7A6-10D4-4442-A55B-CB86B8A3702A}"/>
                    </a:ext>
                  </a:extLst>
                </p:cNvPr>
                <p:cNvSpPr txBox="1"/>
                <p:nvPr/>
              </p:nvSpPr>
              <p:spPr>
                <a:xfrm>
                  <a:off x="5213953" y="1164002"/>
                  <a:ext cx="892853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Sphère plan de normale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5563C7A6-10D4-4442-A55B-CB86B8A37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953" y="1164002"/>
                  <a:ext cx="892853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1361" t="-8791" r="-4082" b="-659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392EC3EE-B757-4305-A875-BB16BD351C8D}"/>
                </a:ext>
              </a:extLst>
            </p:cNvPr>
            <p:cNvSpPr txBox="1"/>
            <p:nvPr/>
          </p:nvSpPr>
          <p:spPr>
            <a:xfrm>
              <a:off x="5906988" y="2473006"/>
              <a:ext cx="121450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Moteur</a:t>
              </a:r>
            </a:p>
          </p:txBody>
        </p:sp>
        <p:sp>
          <p:nvSpPr>
            <p:cNvPr id="16" name="Éclair 15">
              <a:extLst>
                <a:ext uri="{FF2B5EF4-FFF2-40B4-BE49-F238E27FC236}">
                  <a16:creationId xmlns:a16="http://schemas.microsoft.com/office/drawing/2014/main" id="{6535709C-D9F6-4E38-90B3-7BF2345E9B02}"/>
                </a:ext>
              </a:extLst>
            </p:cNvPr>
            <p:cNvSpPr/>
            <p:nvPr/>
          </p:nvSpPr>
          <p:spPr>
            <a:xfrm rot="757194" flipH="1">
              <a:off x="5855589" y="2381424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Éclair 16">
              <a:extLst>
                <a:ext uri="{FF2B5EF4-FFF2-40B4-BE49-F238E27FC236}">
                  <a16:creationId xmlns:a16="http://schemas.microsoft.com/office/drawing/2014/main" id="{26493B4C-E0AB-4E2D-ADF0-10381730B24A}"/>
                </a:ext>
              </a:extLst>
            </p:cNvPr>
            <p:cNvSpPr/>
            <p:nvPr/>
          </p:nvSpPr>
          <p:spPr>
            <a:xfrm rot="13926191">
              <a:off x="6064029" y="204065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77252FA4-767B-49E4-81B4-1746627C80DC}"/>
                    </a:ext>
                  </a:extLst>
                </p:cNvPr>
                <p:cNvSpPr txBox="1"/>
                <p:nvPr/>
              </p:nvSpPr>
              <p:spPr>
                <a:xfrm>
                  <a:off x="6429668" y="1835721"/>
                  <a:ext cx="1214503" cy="2764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77252FA4-767B-49E4-81B4-1746627C8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9668" y="1835721"/>
                  <a:ext cx="1214503" cy="276422"/>
                </a:xfrm>
                <a:prstGeom prst="rect">
                  <a:avLst/>
                </a:prstGeom>
                <a:blipFill>
                  <a:blip r:embed="rId4"/>
                  <a:stretch>
                    <a:fillRect l="-6533" b="-2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F0F94F01-2435-444D-9CBC-D3055E49D04F}"/>
                </a:ext>
              </a:extLst>
            </p:cNvPr>
            <p:cNvGrpSpPr/>
            <p:nvPr/>
          </p:nvGrpSpPr>
          <p:grpSpPr>
            <a:xfrm rot="6824589">
              <a:off x="4884385" y="2036944"/>
              <a:ext cx="539276" cy="671605"/>
              <a:chOff x="4062507" y="3120375"/>
              <a:chExt cx="539276" cy="671605"/>
            </a:xfrm>
          </p:grpSpPr>
          <p:sp>
            <p:nvSpPr>
              <p:cNvPr id="19" name="Éclair 18">
                <a:extLst>
                  <a:ext uri="{FF2B5EF4-FFF2-40B4-BE49-F238E27FC236}">
                    <a16:creationId xmlns:a16="http://schemas.microsoft.com/office/drawing/2014/main" id="{C4EE32F0-E3B0-430E-B604-083E8A4368E3}"/>
                  </a:ext>
                </a:extLst>
              </p:cNvPr>
              <p:cNvSpPr/>
              <p:nvPr/>
            </p:nvSpPr>
            <p:spPr>
              <a:xfrm rot="757194" flipH="1">
                <a:off x="4062507" y="3461144"/>
                <a:ext cx="330836" cy="330836"/>
              </a:xfrm>
              <a:prstGeom prst="lightningBolt">
                <a:avLst/>
              </a:prstGeom>
              <a:solidFill>
                <a:srgbClr val="FFC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Éclair 19">
                <a:extLst>
                  <a:ext uri="{FF2B5EF4-FFF2-40B4-BE49-F238E27FC236}">
                    <a16:creationId xmlns:a16="http://schemas.microsoft.com/office/drawing/2014/main" id="{C0BCB3DF-419D-4CE6-91BA-2282F2134BFC}"/>
                  </a:ext>
                </a:extLst>
              </p:cNvPr>
              <p:cNvSpPr/>
              <p:nvPr/>
            </p:nvSpPr>
            <p:spPr>
              <a:xfrm rot="13926191">
                <a:off x="4270947" y="3120375"/>
                <a:ext cx="330836" cy="330836"/>
              </a:xfrm>
              <a:prstGeom prst="lightningBolt">
                <a:avLst/>
              </a:prstGeom>
              <a:solidFill>
                <a:srgbClr val="FFC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45EAFDA-0273-45DF-8338-89505777BFF7}"/>
                </a:ext>
              </a:extLst>
            </p:cNvPr>
            <p:cNvSpPr txBox="1"/>
            <p:nvPr/>
          </p:nvSpPr>
          <p:spPr>
            <a:xfrm>
              <a:off x="4076120" y="2438214"/>
              <a:ext cx="121450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Ressort</a:t>
              </a:r>
            </a:p>
          </p:txBody>
        </p:sp>
        <p:sp>
          <p:nvSpPr>
            <p:cNvPr id="22" name="Éclair 21">
              <a:extLst>
                <a:ext uri="{FF2B5EF4-FFF2-40B4-BE49-F238E27FC236}">
                  <a16:creationId xmlns:a16="http://schemas.microsoft.com/office/drawing/2014/main" id="{26493B4C-E0AB-4E2D-ADF0-10381730B24A}"/>
                </a:ext>
              </a:extLst>
            </p:cNvPr>
            <p:cNvSpPr/>
            <p:nvPr/>
          </p:nvSpPr>
          <p:spPr>
            <a:xfrm>
              <a:off x="4577589" y="1332850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45EAFDA-0273-45DF-8338-89505777BFF7}"/>
                </a:ext>
              </a:extLst>
            </p:cNvPr>
            <p:cNvSpPr txBox="1"/>
            <p:nvPr/>
          </p:nvSpPr>
          <p:spPr>
            <a:xfrm>
              <a:off x="3670319" y="1107175"/>
              <a:ext cx="121450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156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C38C4C7B-CF6D-9A9C-B025-D47B73ECE7CC}"/>
              </a:ext>
            </a:extLst>
          </p:cNvPr>
          <p:cNvGrpSpPr/>
          <p:nvPr/>
        </p:nvGrpSpPr>
        <p:grpSpPr>
          <a:xfrm>
            <a:off x="2201097" y="1648508"/>
            <a:ext cx="1959164" cy="2337051"/>
            <a:chOff x="2201097" y="1648508"/>
            <a:chExt cx="1959164" cy="2337051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D6EFA1F8-5554-41C1-8C39-A9CB97C0C030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>
              <a:off x="2437735" y="2041785"/>
              <a:ext cx="1010037" cy="1149818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2565923" y="2247014"/>
              <a:ext cx="1075752" cy="1113054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745684" y="3454506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684" y="3454506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2519565" y="2773891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2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8607" y="1663908"/>
              <a:ext cx="0" cy="176553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218687" y="2709357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0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201097" y="164850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1097" y="1648508"/>
                  <a:ext cx="229402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643158" y="2034774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3158" y="2034774"/>
                  <a:ext cx="207300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5CBEC33-A216-49A1-877C-C579FE723009}"/>
                    </a:ext>
                  </a:extLst>
                </p:cNvPr>
                <p:cNvSpPr txBox="1"/>
                <p:nvPr/>
              </p:nvSpPr>
              <p:spPr>
                <a:xfrm>
                  <a:off x="3170123" y="3057085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5CBEC33-A216-49A1-877C-C579FE723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0123" y="3057085"/>
                  <a:ext cx="97847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37500" r="-3125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5A1FAFEC-8A8A-4C56-A63B-A0CD83794F12}"/>
                    </a:ext>
                  </a:extLst>
                </p:cNvPr>
                <p:cNvSpPr txBox="1"/>
                <p:nvPr/>
              </p:nvSpPr>
              <p:spPr>
                <a:xfrm flipH="1">
                  <a:off x="3060209" y="2427195"/>
                  <a:ext cx="14986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5A1FAFEC-8A8A-4C56-A63B-A0CD83794F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60209" y="2427195"/>
                  <a:ext cx="149862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20000" r="-16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2F93EE83-0FCB-40E1-8BF3-E64EE4EB029C}"/>
                    </a:ext>
                  </a:extLst>
                </p:cNvPr>
                <p:cNvSpPr txBox="1"/>
                <p:nvPr/>
              </p:nvSpPr>
              <p:spPr>
                <a:xfrm>
                  <a:off x="2617365" y="2010759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2F93EE83-0FCB-40E1-8BF3-E64EE4EB02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365" y="2010759"/>
                  <a:ext cx="133370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DFCFEE46-0F3E-4584-8773-38B955626C3C}"/>
                </a:ext>
              </a:extLst>
            </p:cNvPr>
            <p:cNvSpPr/>
            <p:nvPr/>
          </p:nvSpPr>
          <p:spPr>
            <a:xfrm>
              <a:off x="2775230" y="2187309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1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AB7D8F80-8A96-414C-B60A-851FA25E8CAC}"/>
                    </a:ext>
                  </a:extLst>
                </p:cNvPr>
                <p:cNvSpPr txBox="1"/>
                <p:nvPr/>
              </p:nvSpPr>
              <p:spPr>
                <a:xfrm>
                  <a:off x="3491019" y="2878794"/>
                  <a:ext cx="202556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AB7D8F80-8A96-414C-B60A-851FA25E8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019" y="2878794"/>
                  <a:ext cx="202556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6B7AFAA-184B-4049-81B9-94BA0E4FE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C860B67F-7B2B-4727-8B90-4DFA19CB45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3428563"/>
              <a:ext cx="1028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2879E9AC-EBFB-4BCC-9EC0-EF700A0E60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02852" y="2104893"/>
              <a:ext cx="1" cy="1324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3859397D-88A5-4179-8CAE-C3602E3E761C}"/>
                </a:ext>
              </a:extLst>
            </p:cNvPr>
            <p:cNvGrpSpPr/>
            <p:nvPr/>
          </p:nvGrpSpPr>
          <p:grpSpPr>
            <a:xfrm rot="18900000">
              <a:off x="2386102" y="2724782"/>
              <a:ext cx="1236362" cy="362020"/>
              <a:chOff x="3435705" y="2283001"/>
              <a:chExt cx="1236362" cy="362020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346A174-861C-4172-9784-6F9FF3E586F5}"/>
                  </a:ext>
                </a:extLst>
              </p:cNvPr>
              <p:cNvSpPr/>
              <p:nvPr/>
            </p:nvSpPr>
            <p:spPr>
              <a:xfrm rot="5400000">
                <a:off x="3738993" y="2283001"/>
                <a:ext cx="360000" cy="360000"/>
              </a:xfrm>
              <a:prstGeom prst="arc">
                <a:avLst>
                  <a:gd name="adj1" fmla="val 58366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2CE1D54-0B29-4D49-9D34-828FAEAAD2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5705" y="2469859"/>
                <a:ext cx="303288" cy="1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0901C880-4AB0-43FF-A5D2-5EBE4DC44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3519" y="2645021"/>
                <a:ext cx="768548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17C1CD40-587A-49EF-B22C-12858A4D4DEF}"/>
                </a:ext>
              </a:extLst>
            </p:cNvPr>
            <p:cNvGrpSpPr/>
            <p:nvPr/>
          </p:nvGrpSpPr>
          <p:grpSpPr>
            <a:xfrm>
              <a:off x="2914994" y="2605972"/>
              <a:ext cx="360000" cy="360000"/>
              <a:chOff x="3979273" y="4495771"/>
              <a:chExt cx="360000" cy="36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FD5CDD6-0882-40C3-8D8B-D9EA15C4ACAB}"/>
                  </a:ext>
                </a:extLst>
              </p:cNvPr>
              <p:cNvSpPr/>
              <p:nvPr/>
            </p:nvSpPr>
            <p:spPr>
              <a:xfrm>
                <a:off x="3979273" y="449577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E845BAD7-BC12-4EA9-A976-CD1DC9519CF1}"/>
                  </a:ext>
                </a:extLst>
              </p:cNvPr>
              <p:cNvCxnSpPr>
                <a:cxnSpLocks/>
                <a:stCxn id="55" idx="7"/>
                <a:endCxn id="56" idx="7"/>
              </p:cNvCxnSpPr>
              <p:nvPr/>
            </p:nvCxnSpPr>
            <p:spPr>
              <a:xfrm flipV="1">
                <a:off x="4222913" y="4548492"/>
                <a:ext cx="63639" cy="63639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97E59C82-DD2D-4616-AD21-09B8A8B2DBEE}"/>
                  </a:ext>
                </a:extLst>
              </p:cNvPr>
              <p:cNvSpPr/>
              <p:nvPr/>
            </p:nvSpPr>
            <p:spPr>
              <a:xfrm>
                <a:off x="4069273" y="4585771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62" idx="1"/>
              <a:endCxn id="55" idx="1"/>
            </p:cNvCxnSpPr>
            <p:nvPr/>
          </p:nvCxnSpPr>
          <p:spPr>
            <a:xfrm>
              <a:off x="2437735" y="2041785"/>
              <a:ext cx="593619" cy="6805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6FF157C-9B88-4B98-A534-0590516BA7D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554E40E6-9D91-4919-8681-0292D0F6A12F}"/>
                </a:ext>
              </a:extLst>
            </p:cNvPr>
            <p:cNvSpPr/>
            <p:nvPr/>
          </p:nvSpPr>
          <p:spPr>
            <a:xfrm>
              <a:off x="2677809" y="2590071"/>
              <a:ext cx="180000" cy="1800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accent1"/>
                  </a:solidFill>
                </a:rPr>
                <a:t>3</a:t>
              </a:r>
              <a:endParaRPr lang="fr-FR" sz="1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D53C7700-C674-47F8-A6D3-A88CB19AE7CA}"/>
              </a:ext>
            </a:extLst>
          </p:cNvPr>
          <p:cNvGrpSpPr/>
          <p:nvPr/>
        </p:nvGrpSpPr>
        <p:grpSpPr>
          <a:xfrm>
            <a:off x="4787858" y="1684028"/>
            <a:ext cx="2966717" cy="2897539"/>
            <a:chOff x="6946445" y="1684028"/>
            <a:chExt cx="2966717" cy="2897539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7099377" y="2277309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A30B59C-A112-465D-A7A9-3E9A07F34EBC}"/>
                </a:ext>
              </a:extLst>
            </p:cNvPr>
            <p:cNvGrpSpPr/>
            <p:nvPr/>
          </p:nvGrpSpPr>
          <p:grpSpPr>
            <a:xfrm>
              <a:off x="6946445" y="1684028"/>
              <a:ext cx="2966717" cy="2715789"/>
              <a:chOff x="6946445" y="1684028"/>
              <a:chExt cx="2966717" cy="271578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B3C69FFF-0C97-4099-A274-B50C180946DB}"/>
                  </a:ext>
                </a:extLst>
              </p:cNvPr>
              <p:cNvGrpSpPr/>
              <p:nvPr/>
            </p:nvGrpSpPr>
            <p:grpSpPr>
              <a:xfrm rot="19800000">
                <a:off x="7793718" y="171439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39C20A8B-26E8-43C1-92A8-60C3BEB201D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3ABFD8DC-A11D-47C3-B309-E9588CC97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488CFC83-AC53-447E-892F-70B3F1E78CAE}"/>
                  </a:ext>
                </a:extLst>
              </p:cNvPr>
              <p:cNvGrpSpPr/>
              <p:nvPr/>
            </p:nvGrpSpPr>
            <p:grpSpPr>
              <a:xfrm rot="20700000">
                <a:off x="8060620" y="1827442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BD3A1ED9-EF94-40B7-8512-CDF2560AEE0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D045381A-3262-4838-B67C-CFEFEA33A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F8329B-7E76-4E3E-8DE3-FC241C4212D6}"/>
                  </a:ext>
                </a:extLst>
              </p:cNvPr>
              <p:cNvGrpSpPr/>
              <p:nvPr/>
            </p:nvGrpSpPr>
            <p:grpSpPr>
              <a:xfrm>
                <a:off x="8251507" y="1989277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7670A547-0B1A-49A0-86C9-18DBC99ECF00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1B80A74-B3BB-4A6E-BC01-297A5CFF4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561B85D-EDD7-476F-8EAC-31E3A58BCD4B}"/>
                  </a:ext>
                </a:extLst>
              </p:cNvPr>
              <p:cNvSpPr/>
              <p:nvPr/>
            </p:nvSpPr>
            <p:spPr>
              <a:xfrm>
                <a:off x="8153517" y="3310125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/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45ECFCEA-5AF5-469A-A88B-40970D71B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5861" y="3306325"/>
                    <a:ext cx="207301" cy="27443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1" name="ZoneTexte 40">
                    <a:extLst>
                      <a:ext uri="{FF2B5EF4-FFF2-40B4-BE49-F238E27FC236}">
                        <a16:creationId xmlns:a16="http://schemas.microsoft.com/office/drawing/2014/main" id="{0DDCABDF-5E8A-4E12-98A9-4BE7033D2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1721608"/>
                    <a:ext cx="208327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/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3B3AC19B-BE7E-40AC-A608-0B12FC96B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445" y="3622813"/>
                    <a:ext cx="255390" cy="28264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/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26174" y="3181145"/>
                    <a:ext cx="126317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6DD3A41-DF69-4121-91DF-106A95337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7099" y="2898848"/>
                    <a:ext cx="202555" cy="2744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4242" r="-60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45" name="ZoneTexte 44">
                    <a:extLst>
                      <a:ext uri="{FF2B5EF4-FFF2-40B4-BE49-F238E27FC236}">
                        <a16:creationId xmlns:a16="http://schemas.microsoft.com/office/drawing/2014/main" id="{F2944E64-8185-4462-866B-DAEE99C25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6423" y="1721608"/>
                    <a:ext cx="203581" cy="2744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2353" r="-5882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0E2FF552-0475-4A3D-94FD-1B84A58D0E2C}"/>
                  </a:ext>
                </a:extLst>
              </p:cNvPr>
              <p:cNvSpPr txBox="1"/>
              <p:nvPr/>
            </p:nvSpPr>
            <p:spPr>
              <a:xfrm>
                <a:off x="9150607" y="2894260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2A13666E-1622-4EF8-86C9-7AEE110D8204}"/>
                  </a:ext>
                </a:extLst>
              </p:cNvPr>
              <p:cNvSpPr/>
              <p:nvPr/>
            </p:nvSpPr>
            <p:spPr>
              <a:xfrm>
                <a:off x="7268306" y="2457309"/>
                <a:ext cx="1942508" cy="1942508"/>
              </a:xfrm>
              <a:prstGeom prst="arc">
                <a:avLst>
                  <a:gd name="adj1" fmla="val 19773093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546B361D-CBB5-4B44-9B87-97E2A3FF8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8406" y="2915004"/>
                    <a:ext cx="343293" cy="18466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1C12499A-32EB-4BC7-B3B4-895EF50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8744" y="2557787"/>
                    <a:ext cx="207300" cy="2744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86" name="ZoneTexte 85">
                    <a:extLst>
                      <a:ext uri="{FF2B5EF4-FFF2-40B4-BE49-F238E27FC236}">
                        <a16:creationId xmlns:a16="http://schemas.microsoft.com/office/drawing/2014/main" id="{E4F13EE5-9162-487E-871C-71DFAFB2D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884" y="1852060"/>
                    <a:ext cx="208327" cy="2744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3C6FD41E-2D77-4C2A-BFE6-17E7F1105D65}"/>
                  </a:ext>
                </a:extLst>
              </p:cNvPr>
              <p:cNvGrpSpPr/>
              <p:nvPr/>
            </p:nvGrpSpPr>
            <p:grpSpPr>
              <a:xfrm rot="18900000">
                <a:off x="7551445" y="1684028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0" name="Connecteur droit 89">
                  <a:extLst>
                    <a:ext uri="{FF2B5EF4-FFF2-40B4-BE49-F238E27FC236}">
                      <a16:creationId xmlns:a16="http://schemas.microsoft.com/office/drawing/2014/main" id="{63820C9B-E3C0-4AE6-98FA-3B138B28D8D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8735FE67-3D8E-43D3-A521-FF7644923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F67775B-7D8A-4C97-82AC-BFCF17C73B12}"/>
                  </a:ext>
                </a:extLst>
              </p:cNvPr>
              <p:cNvSpPr/>
              <p:nvPr/>
            </p:nvSpPr>
            <p:spPr>
              <a:xfrm>
                <a:off x="7459024" y="2645564"/>
                <a:ext cx="1586040" cy="1586040"/>
              </a:xfrm>
              <a:prstGeom prst="arc">
                <a:avLst>
                  <a:gd name="adj1" fmla="val 18917937"/>
                  <a:gd name="adj2" fmla="val 20664084"/>
                </a:avLst>
              </a:prstGeom>
              <a:ln>
                <a:solidFill>
                  <a:srgbClr val="0070C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48950A13-F093-42BA-BF14-2509019A2D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818" y="2150139"/>
                    <a:ext cx="207300" cy="2744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/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EF4CCA7C-AEC6-4947-BF6B-68C7EB978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6445" y="2195425"/>
                    <a:ext cx="208326" cy="2744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9B60783-8D4C-4C21-9B56-8E0E365AC222}"/>
                  </a:ext>
                </a:extLst>
              </p:cNvPr>
              <p:cNvSpPr/>
              <p:nvPr/>
            </p:nvSpPr>
            <p:spPr>
              <a:xfrm>
                <a:off x="8225517" y="338212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/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66DF47FB-6E78-477C-906E-0E24D79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93" y="2735293"/>
                <a:ext cx="343293" cy="184666"/>
              </a:xfrm>
              <a:prstGeom prst="rect">
                <a:avLst/>
              </a:prstGeom>
              <a:blipFill>
                <a:blip r:embed="rId27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41938-6477-34B1-BF77-014BA7C8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2536685C-4CC1-6D07-CB6F-3ABDBCEDD6E5}"/>
              </a:ext>
            </a:extLst>
          </p:cNvPr>
          <p:cNvGrpSpPr/>
          <p:nvPr/>
        </p:nvGrpSpPr>
        <p:grpSpPr>
          <a:xfrm>
            <a:off x="3010378" y="1977710"/>
            <a:ext cx="3973852" cy="2088212"/>
            <a:chOff x="3670319" y="1107175"/>
            <a:chExt cx="3973852" cy="2088212"/>
          </a:xfrm>
        </p:grpSpPr>
        <p:sp>
          <p:nvSpPr>
            <p:cNvPr id="39" name="Triangle isocèle 38">
              <a:extLst>
                <a:ext uri="{FF2B5EF4-FFF2-40B4-BE49-F238E27FC236}">
                  <a16:creationId xmlns:a16="http://schemas.microsoft.com/office/drawing/2014/main" id="{EC99E894-F557-43E6-762F-170A377A6FD4}"/>
                </a:ext>
              </a:extLst>
            </p:cNvPr>
            <p:cNvSpPr/>
            <p:nvPr/>
          </p:nvSpPr>
          <p:spPr>
            <a:xfrm rot="10800000">
              <a:off x="5115315" y="1771801"/>
              <a:ext cx="1073543" cy="925468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EE5B4F62-4559-A82F-9B37-45C985BA9F40}"/>
                </a:ext>
              </a:extLst>
            </p:cNvPr>
            <p:cNvGrpSpPr/>
            <p:nvPr/>
          </p:nvGrpSpPr>
          <p:grpSpPr>
            <a:xfrm>
              <a:off x="5436063" y="2907356"/>
              <a:ext cx="432048" cy="288031"/>
              <a:chOff x="2286259" y="3513708"/>
              <a:chExt cx="432048" cy="288031"/>
            </a:xfrm>
          </p:grpSpPr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6D8C24A9-CF59-6545-1F0E-8989DBDBAEB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32DBFAA1-9FD6-B1CC-0EE4-2E263BB9F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AAD621C7-83F0-7B8E-2C6F-D0F0479988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41CC9BE0-626F-9E2D-4631-070970A85818}"/>
                </a:ext>
              </a:extLst>
            </p:cNvPr>
            <p:cNvSpPr/>
            <p:nvPr/>
          </p:nvSpPr>
          <p:spPr>
            <a:xfrm>
              <a:off x="5508087" y="261935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D5250CA0-3750-E925-C009-80DD348A2753}"/>
                    </a:ext>
                  </a:extLst>
                </p:cNvPr>
                <p:cNvSpPr txBox="1"/>
                <p:nvPr/>
              </p:nvSpPr>
              <p:spPr>
                <a:xfrm>
                  <a:off x="4097687" y="2645689"/>
                  <a:ext cx="1354969" cy="2764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D5250CA0-3750-E925-C009-80DD348A27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7687" y="2645689"/>
                  <a:ext cx="1354969" cy="276422"/>
                </a:xfrm>
                <a:prstGeom prst="rect">
                  <a:avLst/>
                </a:prstGeom>
                <a:blipFill>
                  <a:blip r:embed="rId2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0292596A-AC95-9879-31E5-715BAE92CF66}"/>
                </a:ext>
              </a:extLst>
            </p:cNvPr>
            <p:cNvSpPr/>
            <p:nvPr/>
          </p:nvSpPr>
          <p:spPr>
            <a:xfrm>
              <a:off x="4971315" y="1627682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2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B63DA100-100B-3360-6CB2-856BC5D127E3}"/>
                </a:ext>
              </a:extLst>
            </p:cNvPr>
            <p:cNvSpPr/>
            <p:nvPr/>
          </p:nvSpPr>
          <p:spPr>
            <a:xfrm>
              <a:off x="6047114" y="165114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1</a:t>
              </a:r>
              <a:endParaRPr lang="fr-FR" sz="20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201936A2-680C-FCBA-62B0-922ED233832D}"/>
                    </a:ext>
                  </a:extLst>
                </p:cNvPr>
                <p:cNvSpPr txBox="1"/>
                <p:nvPr/>
              </p:nvSpPr>
              <p:spPr>
                <a:xfrm>
                  <a:off x="5213953" y="1164002"/>
                  <a:ext cx="892853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Sphère plan de normale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201936A2-680C-FCBA-62B0-922ED2338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953" y="1164002"/>
                  <a:ext cx="892853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1361" t="-8791" r="-4082" b="-659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DDD61526-A3CA-3722-F122-9268333320E1}"/>
                </a:ext>
              </a:extLst>
            </p:cNvPr>
            <p:cNvSpPr txBox="1"/>
            <p:nvPr/>
          </p:nvSpPr>
          <p:spPr>
            <a:xfrm>
              <a:off x="5906988" y="2473006"/>
              <a:ext cx="121450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Moteur</a:t>
              </a:r>
            </a:p>
          </p:txBody>
        </p:sp>
        <p:sp>
          <p:nvSpPr>
            <p:cNvPr id="47" name="Éclair 46">
              <a:extLst>
                <a:ext uri="{FF2B5EF4-FFF2-40B4-BE49-F238E27FC236}">
                  <a16:creationId xmlns:a16="http://schemas.microsoft.com/office/drawing/2014/main" id="{F9486B79-CDB5-1871-3573-8BA997B41DA2}"/>
                </a:ext>
              </a:extLst>
            </p:cNvPr>
            <p:cNvSpPr/>
            <p:nvPr/>
          </p:nvSpPr>
          <p:spPr>
            <a:xfrm rot="757194" flipH="1">
              <a:off x="5855589" y="2381424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Éclair 47">
              <a:extLst>
                <a:ext uri="{FF2B5EF4-FFF2-40B4-BE49-F238E27FC236}">
                  <a16:creationId xmlns:a16="http://schemas.microsoft.com/office/drawing/2014/main" id="{5FC065F0-BB34-E603-DEF2-1DE531F2CB84}"/>
                </a:ext>
              </a:extLst>
            </p:cNvPr>
            <p:cNvSpPr/>
            <p:nvPr/>
          </p:nvSpPr>
          <p:spPr>
            <a:xfrm rot="13926191">
              <a:off x="6064029" y="204065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AE1BC5E8-A518-17E2-22FC-A10FB461A5FF}"/>
                    </a:ext>
                  </a:extLst>
                </p:cNvPr>
                <p:cNvSpPr txBox="1"/>
                <p:nvPr/>
              </p:nvSpPr>
              <p:spPr>
                <a:xfrm>
                  <a:off x="6429668" y="1835721"/>
                  <a:ext cx="1214503" cy="2764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AE1BC5E8-A518-17E2-22FC-A10FB461A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9668" y="1835721"/>
                  <a:ext cx="1214503" cy="276422"/>
                </a:xfrm>
                <a:prstGeom prst="rect">
                  <a:avLst/>
                </a:prstGeom>
                <a:blipFill>
                  <a:blip r:embed="rId4"/>
                  <a:stretch>
                    <a:fillRect l="-6000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B0E8AC5D-5FF2-3DED-0399-EFF77E6641E1}"/>
                </a:ext>
              </a:extLst>
            </p:cNvPr>
            <p:cNvGrpSpPr/>
            <p:nvPr/>
          </p:nvGrpSpPr>
          <p:grpSpPr>
            <a:xfrm rot="6824589">
              <a:off x="4884385" y="2036944"/>
              <a:ext cx="539276" cy="671605"/>
              <a:chOff x="4062507" y="3120375"/>
              <a:chExt cx="539276" cy="671605"/>
            </a:xfrm>
          </p:grpSpPr>
          <p:sp>
            <p:nvSpPr>
              <p:cNvPr id="54" name="Éclair 53">
                <a:extLst>
                  <a:ext uri="{FF2B5EF4-FFF2-40B4-BE49-F238E27FC236}">
                    <a16:creationId xmlns:a16="http://schemas.microsoft.com/office/drawing/2014/main" id="{916A1250-A38A-BC4E-1D52-75B3754E63B6}"/>
                  </a:ext>
                </a:extLst>
              </p:cNvPr>
              <p:cNvSpPr/>
              <p:nvPr/>
            </p:nvSpPr>
            <p:spPr>
              <a:xfrm rot="757194" flipH="1">
                <a:off x="4062507" y="3461144"/>
                <a:ext cx="330836" cy="330836"/>
              </a:xfrm>
              <a:prstGeom prst="lightningBolt">
                <a:avLst/>
              </a:prstGeom>
              <a:solidFill>
                <a:srgbClr val="FFC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Éclair 54">
                <a:extLst>
                  <a:ext uri="{FF2B5EF4-FFF2-40B4-BE49-F238E27FC236}">
                    <a16:creationId xmlns:a16="http://schemas.microsoft.com/office/drawing/2014/main" id="{07D425C3-2DB2-1A4F-1B81-09DBAFC4AE92}"/>
                  </a:ext>
                </a:extLst>
              </p:cNvPr>
              <p:cNvSpPr/>
              <p:nvPr/>
            </p:nvSpPr>
            <p:spPr>
              <a:xfrm rot="13926191">
                <a:off x="4270947" y="3120375"/>
                <a:ext cx="330836" cy="330836"/>
              </a:xfrm>
              <a:prstGeom prst="lightningBolt">
                <a:avLst/>
              </a:prstGeom>
              <a:solidFill>
                <a:srgbClr val="FFC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20C4B4FF-D7FA-98B7-2838-00E454DF0C9A}"/>
                </a:ext>
              </a:extLst>
            </p:cNvPr>
            <p:cNvSpPr txBox="1"/>
            <p:nvPr/>
          </p:nvSpPr>
          <p:spPr>
            <a:xfrm>
              <a:off x="4076120" y="2438214"/>
              <a:ext cx="121450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Ressort</a:t>
              </a:r>
            </a:p>
          </p:txBody>
        </p:sp>
        <p:sp>
          <p:nvSpPr>
            <p:cNvPr id="52" name="Éclair 51">
              <a:extLst>
                <a:ext uri="{FF2B5EF4-FFF2-40B4-BE49-F238E27FC236}">
                  <a16:creationId xmlns:a16="http://schemas.microsoft.com/office/drawing/2014/main" id="{1BE26F5D-E5FC-CB5C-5FBC-A686E06A7575}"/>
                </a:ext>
              </a:extLst>
            </p:cNvPr>
            <p:cNvSpPr/>
            <p:nvPr/>
          </p:nvSpPr>
          <p:spPr>
            <a:xfrm>
              <a:off x="4577589" y="1332850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4298ED34-56E0-FEBD-FA79-37DD1FD73B09}"/>
                </a:ext>
              </a:extLst>
            </p:cNvPr>
            <p:cNvSpPr txBox="1"/>
            <p:nvPr/>
          </p:nvSpPr>
          <p:spPr>
            <a:xfrm>
              <a:off x="3670319" y="1107175"/>
              <a:ext cx="121450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0C18827C-60E2-FC12-2E94-BD1E84C99A07}"/>
              </a:ext>
            </a:extLst>
          </p:cNvPr>
          <p:cNvGrpSpPr/>
          <p:nvPr/>
        </p:nvGrpSpPr>
        <p:grpSpPr>
          <a:xfrm>
            <a:off x="732671" y="1635347"/>
            <a:ext cx="1951928" cy="2587024"/>
            <a:chOff x="3732333" y="1398535"/>
            <a:chExt cx="1951928" cy="2587024"/>
          </a:xfrm>
        </p:grpSpPr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2784E9F7-A97C-1920-AD42-126804C0DAA6}"/>
                </a:ext>
              </a:extLst>
            </p:cNvPr>
            <p:cNvSpPr/>
            <p:nvPr/>
          </p:nvSpPr>
          <p:spPr>
            <a:xfrm rot="2700000">
              <a:off x="4352417" y="2838874"/>
              <a:ext cx="245916" cy="245916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B17BFA87-27DB-0AFB-CD1E-7B1FC3A5CEFC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>
              <a:off x="3961736" y="204178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1476E62-A0AC-EC67-42E1-F9C8A95959D7}"/>
                </a:ext>
              </a:extLst>
            </p:cNvPr>
            <p:cNvCxnSpPr>
              <a:cxnSpLocks/>
              <a:stCxn id="81" idx="1"/>
              <a:endCxn id="80" idx="5"/>
            </p:cNvCxnSpPr>
            <p:nvPr/>
          </p:nvCxnSpPr>
          <p:spPr>
            <a:xfrm>
              <a:off x="3961736" y="2041786"/>
              <a:ext cx="750423" cy="80685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B2CD9BA6-57D2-11C0-C6E8-6A82521D7A04}"/>
                </a:ext>
              </a:extLst>
            </p:cNvPr>
            <p:cNvCxnSpPr>
              <a:cxnSpLocks/>
              <a:stCxn id="76" idx="7"/>
            </p:cNvCxnSpPr>
            <p:nvPr/>
          </p:nvCxnSpPr>
          <p:spPr>
            <a:xfrm flipV="1">
              <a:off x="4089923" y="2247014"/>
              <a:ext cx="1075752" cy="1113054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870FA504-D774-57FB-BFF9-60C5F7551EE0}"/>
                </a:ext>
              </a:extLst>
            </p:cNvPr>
            <p:cNvSpPr/>
            <p:nvPr/>
          </p:nvSpPr>
          <p:spPr>
            <a:xfrm>
              <a:off x="3826853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4D70E888-BD92-EDEE-1533-CAAB40BDB467}"/>
                </a:ext>
              </a:extLst>
            </p:cNvPr>
            <p:cNvCxnSpPr>
              <a:cxnSpLocks/>
              <a:stCxn id="76" idx="4"/>
            </p:cNvCxnSpPr>
            <p:nvPr/>
          </p:nvCxnSpPr>
          <p:spPr>
            <a:xfrm>
              <a:off x="4026283" y="3513709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7334073-6282-394D-4454-5B4CA18DA2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0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7EF2EAC2-8FE9-CEE6-E293-6448B4935E20}"/>
                </a:ext>
              </a:extLst>
            </p:cNvPr>
            <p:cNvCxnSpPr>
              <a:cxnSpLocks/>
              <a:stCxn id="76" idx="7"/>
            </p:cNvCxnSpPr>
            <p:nvPr/>
          </p:nvCxnSpPr>
          <p:spPr>
            <a:xfrm flipV="1">
              <a:off x="4089923" y="3050326"/>
              <a:ext cx="288790" cy="309743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2A607D7B-58B9-2609-DFB3-51A146AB71C9}"/>
                    </a:ext>
                  </a:extLst>
                </p:cNvPr>
                <p:cNvSpPr txBox="1"/>
                <p:nvPr/>
              </p:nvSpPr>
              <p:spPr>
                <a:xfrm>
                  <a:off x="4269684" y="3454506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2A607D7B-58B9-2609-DFB3-51A146AB71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684" y="3454506"/>
                  <a:ext cx="134524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A9D73567-0735-5A52-9730-AF9332A65F55}"/>
                </a:ext>
              </a:extLst>
            </p:cNvPr>
            <p:cNvSpPr/>
            <p:nvPr/>
          </p:nvSpPr>
          <p:spPr>
            <a:xfrm>
              <a:off x="3929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79213489-C7D4-32A9-FF8C-46AEBDBED219}"/>
                </a:ext>
              </a:extLst>
            </p:cNvPr>
            <p:cNvSpPr/>
            <p:nvPr/>
          </p:nvSpPr>
          <p:spPr>
            <a:xfrm>
              <a:off x="4139544" y="2895424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2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DE65246D-2C4C-CEF1-5C20-E5766A0E1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2607" y="1543988"/>
              <a:ext cx="0" cy="1885451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2017221D-0687-81C0-F1A2-84A78AD2130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742687" y="2709357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9033AB9B-662A-2C56-52C8-DE324416B673}"/>
                    </a:ext>
                  </a:extLst>
                </p:cNvPr>
                <p:cNvSpPr txBox="1"/>
                <p:nvPr/>
              </p:nvSpPr>
              <p:spPr>
                <a:xfrm>
                  <a:off x="5476961" y="3306325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9033AB9B-662A-2C56-52C8-DE324416B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6961" y="3306325"/>
                  <a:ext cx="207300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BC772C42-7360-BA54-5013-85AA85D98F81}"/>
                    </a:ext>
                  </a:extLst>
                </p:cNvPr>
                <p:cNvSpPr txBox="1"/>
                <p:nvPr/>
              </p:nvSpPr>
              <p:spPr>
                <a:xfrm>
                  <a:off x="3732333" y="1398535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BC772C42-7360-BA54-5013-85AA85D98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333" y="1398535"/>
                  <a:ext cx="229402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E08A5F58-3C07-D665-CE75-5BF678FF5B6A}"/>
                    </a:ext>
                  </a:extLst>
                </p:cNvPr>
                <p:cNvSpPr txBox="1"/>
                <p:nvPr/>
              </p:nvSpPr>
              <p:spPr>
                <a:xfrm>
                  <a:off x="5167158" y="2034774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E08A5F58-3C07-D665-CE75-5BF678FF5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7158" y="2034774"/>
                  <a:ext cx="207300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8F8246B5-435F-778E-8DCE-A8ECC330D446}"/>
                </a:ext>
              </a:extLst>
            </p:cNvPr>
            <p:cNvSpPr/>
            <p:nvPr/>
          </p:nvSpPr>
          <p:spPr>
            <a:xfrm>
              <a:off x="3936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B9CDB30A-4C97-19E7-BE25-6C9A539BFD61}"/>
                    </a:ext>
                  </a:extLst>
                </p:cNvPr>
                <p:cNvSpPr txBox="1"/>
                <p:nvPr/>
              </p:nvSpPr>
              <p:spPr>
                <a:xfrm flipH="1">
                  <a:off x="4614584" y="2440107"/>
                  <a:ext cx="14986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B9CDB30A-4C97-19E7-BE25-6C9A539BF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14584" y="2440107"/>
                  <a:ext cx="149862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0833" r="-2083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CB50D619-84C2-541E-8151-1EC5586C3A01}"/>
                    </a:ext>
                  </a:extLst>
                </p:cNvPr>
                <p:cNvSpPr txBox="1"/>
                <p:nvPr/>
              </p:nvSpPr>
              <p:spPr>
                <a:xfrm>
                  <a:off x="4141365" y="2010759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CB50D619-84C2-541E-8151-1EC5586C3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365" y="2010759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F585D74-52D3-AD18-2550-70120E0A5C84}"/>
                </a:ext>
              </a:extLst>
            </p:cNvPr>
            <p:cNvSpPr/>
            <p:nvPr/>
          </p:nvSpPr>
          <p:spPr>
            <a:xfrm>
              <a:off x="4340601" y="2277309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1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EB9A764B-6984-4DC5-0B7C-CA39602451FD}"/>
                </a:ext>
              </a:extLst>
            </p:cNvPr>
            <p:cNvSpPr/>
            <p:nvPr/>
          </p:nvSpPr>
          <p:spPr>
            <a:xfrm>
              <a:off x="4558518" y="26950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0072A4A-B651-29F5-E397-68BE46AFF40C}"/>
                </a:ext>
              </a:extLst>
            </p:cNvPr>
            <p:cNvSpPr/>
            <p:nvPr/>
          </p:nvSpPr>
          <p:spPr>
            <a:xfrm>
              <a:off x="3935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930410E-9B4A-A504-D080-EE0D71858518}"/>
                    </a:ext>
                  </a:extLst>
                </p:cNvPr>
                <p:cNvSpPr txBox="1"/>
                <p:nvPr/>
              </p:nvSpPr>
              <p:spPr>
                <a:xfrm>
                  <a:off x="5015019" y="2878794"/>
                  <a:ext cx="202556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930410E-9B4A-A504-D080-EE0D71858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019" y="2878794"/>
                  <a:ext cx="202556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8F8107D5-28BA-62F3-7D54-A135E0FBDA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6853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419062C8-AC95-04EE-58F4-667FD1749A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6852" y="3428563"/>
              <a:ext cx="1028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A7DCED1-4C51-4DD0-0D7F-BACAC972A4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6853" y="2104894"/>
              <a:ext cx="1" cy="1324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C15222B9-CA14-D739-6538-A84274122F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0240" y="2547218"/>
              <a:ext cx="494955" cy="51142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171254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41938-6477-34B1-BF77-014BA7C8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C63484C-DC04-FBDB-40C6-DD78B8EBE556}"/>
              </a:ext>
            </a:extLst>
          </p:cNvPr>
          <p:cNvGrpSpPr/>
          <p:nvPr/>
        </p:nvGrpSpPr>
        <p:grpSpPr>
          <a:xfrm>
            <a:off x="1095311" y="2260474"/>
            <a:ext cx="1959164" cy="2337051"/>
            <a:chOff x="2201097" y="1648508"/>
            <a:chExt cx="1959164" cy="233705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4C4773E1-D9D0-5B60-3E13-822E2EF4B184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>
              <a:off x="2437735" y="2041785"/>
              <a:ext cx="1010037" cy="1149818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E49DC8CB-FD4D-CD02-6C9F-72CBBA0DB3B9}"/>
                </a:ext>
              </a:extLst>
            </p:cNvPr>
            <p:cNvCxnSpPr>
              <a:cxnSpLocks/>
              <a:stCxn id="18" idx="7"/>
            </p:cNvCxnSpPr>
            <p:nvPr/>
          </p:nvCxnSpPr>
          <p:spPr>
            <a:xfrm flipV="1">
              <a:off x="2565923" y="2247014"/>
              <a:ext cx="1075752" cy="1113054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8DE6084B-2E22-FE3B-D306-559C821DEDB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4896C7FF-6EFD-AD1B-F93E-2D9487879155}"/>
                </a:ext>
              </a:extLst>
            </p:cNvPr>
            <p:cNvCxnSpPr>
              <a:cxnSpLocks/>
              <a:stCxn id="18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3FBAD8C-3CBA-6D57-8ACD-D71009A034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1A14099-CCA7-9A02-FB9D-D5AF53955641}"/>
                    </a:ext>
                  </a:extLst>
                </p:cNvPr>
                <p:cNvSpPr txBox="1"/>
                <p:nvPr/>
              </p:nvSpPr>
              <p:spPr>
                <a:xfrm>
                  <a:off x="2745684" y="3454506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1A14099-CCA7-9A02-FB9D-D5AF539556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684" y="3454506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A08B1145-6A4A-652A-1075-345862FC6EE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A4ADB14-9F79-010F-BD6F-421A4352AAB8}"/>
                </a:ext>
              </a:extLst>
            </p:cNvPr>
            <p:cNvSpPr/>
            <p:nvPr/>
          </p:nvSpPr>
          <p:spPr>
            <a:xfrm>
              <a:off x="2519565" y="2773891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2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EF354A2A-C482-A2ED-0C0B-35A60FF89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8607" y="1663908"/>
              <a:ext cx="0" cy="176553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07F30BA-A5A6-8363-EA71-4E68B1C4796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218687" y="2709357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92C2C67B-F06E-3BC7-6566-2BE6AEEA532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92C2C67B-F06E-3BC7-6566-2BE6AEEA5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0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EE85E5C9-2134-9B1C-B017-BA854A13CE40}"/>
                    </a:ext>
                  </a:extLst>
                </p:cNvPr>
                <p:cNvSpPr txBox="1"/>
                <p:nvPr/>
              </p:nvSpPr>
              <p:spPr>
                <a:xfrm>
                  <a:off x="2201097" y="164850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EE85E5C9-2134-9B1C-B017-BA854A13C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1097" y="1648508"/>
                  <a:ext cx="229402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4324" r="-5405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13A6B414-0628-386E-87C8-275C8F8D917F}"/>
                    </a:ext>
                  </a:extLst>
                </p:cNvPr>
                <p:cNvSpPr txBox="1"/>
                <p:nvPr/>
              </p:nvSpPr>
              <p:spPr>
                <a:xfrm>
                  <a:off x="3643158" y="2034774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13A6B414-0628-386E-87C8-275C8F8D9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3158" y="2034774"/>
                  <a:ext cx="207300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C9051614-B112-DAF7-16D7-C20FFAD0463B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1C6E3F3B-0CDB-EDB2-71B8-4348CFF34C5C}"/>
                    </a:ext>
                  </a:extLst>
                </p:cNvPr>
                <p:cNvSpPr txBox="1"/>
                <p:nvPr/>
              </p:nvSpPr>
              <p:spPr>
                <a:xfrm>
                  <a:off x="3170123" y="3057085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1C6E3F3B-0CDB-EDB2-71B8-4348CFF34C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0123" y="3057085"/>
                  <a:ext cx="97847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E61B1E3D-F3D8-757E-8C04-425B6891224A}"/>
                    </a:ext>
                  </a:extLst>
                </p:cNvPr>
                <p:cNvSpPr txBox="1"/>
                <p:nvPr/>
              </p:nvSpPr>
              <p:spPr>
                <a:xfrm flipH="1">
                  <a:off x="3060209" y="2427195"/>
                  <a:ext cx="14986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E61B1E3D-F3D8-757E-8C04-425B689122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60209" y="2427195"/>
                  <a:ext cx="149862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20833" r="-2083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992C18C5-50BA-6FF1-4417-06038114214F}"/>
                    </a:ext>
                  </a:extLst>
                </p:cNvPr>
                <p:cNvSpPr txBox="1"/>
                <p:nvPr/>
              </p:nvSpPr>
              <p:spPr>
                <a:xfrm>
                  <a:off x="2617365" y="2010759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992C18C5-50BA-6FF1-4417-0603811421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365" y="2010759"/>
                  <a:ext cx="133370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272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0C98D47-9186-FEA3-5667-D99E2B393571}"/>
                </a:ext>
              </a:extLst>
            </p:cNvPr>
            <p:cNvSpPr/>
            <p:nvPr/>
          </p:nvSpPr>
          <p:spPr>
            <a:xfrm>
              <a:off x="2775230" y="2187309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1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9A1B16A7-2267-2A16-762A-40CA5E17C841}"/>
                    </a:ext>
                  </a:extLst>
                </p:cNvPr>
                <p:cNvSpPr txBox="1"/>
                <p:nvPr/>
              </p:nvSpPr>
              <p:spPr>
                <a:xfrm>
                  <a:off x="3491019" y="2878794"/>
                  <a:ext cx="202556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9A1B16A7-2267-2A16-762A-40CA5E17C8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019" y="2878794"/>
                  <a:ext cx="202556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180BFF73-1749-12D3-A122-33A680200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80CEDCF9-F97E-0582-BDF6-136CA1069B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2852" y="3428563"/>
              <a:ext cx="1028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505CCCD3-3BB1-0A55-A60F-46E24A10C9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02852" y="2104893"/>
              <a:ext cx="1" cy="1324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CFC6BD9E-F809-7E40-1F3D-8905C2EC960D}"/>
                </a:ext>
              </a:extLst>
            </p:cNvPr>
            <p:cNvGrpSpPr/>
            <p:nvPr/>
          </p:nvGrpSpPr>
          <p:grpSpPr>
            <a:xfrm rot="18900000">
              <a:off x="2386102" y="2724782"/>
              <a:ext cx="1236362" cy="362020"/>
              <a:chOff x="3435705" y="2283001"/>
              <a:chExt cx="1236362" cy="362020"/>
            </a:xfrm>
          </p:grpSpPr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67CA765F-D72E-71E8-4B95-66D83A22AB91}"/>
                  </a:ext>
                </a:extLst>
              </p:cNvPr>
              <p:cNvSpPr/>
              <p:nvPr/>
            </p:nvSpPr>
            <p:spPr>
              <a:xfrm rot="5400000">
                <a:off x="3738993" y="2283001"/>
                <a:ext cx="360000" cy="360000"/>
              </a:xfrm>
              <a:prstGeom prst="arc">
                <a:avLst>
                  <a:gd name="adj1" fmla="val 58366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225C0ADB-8DA1-35A7-4E8C-7D8CD8D95F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5705" y="2469859"/>
                <a:ext cx="303288" cy="1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84403164-E796-CD7C-45D9-6E5ACA8C2A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3519" y="2645021"/>
                <a:ext cx="768548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F2A67052-9B91-3772-AAE0-E127C8DBA8BD}"/>
                </a:ext>
              </a:extLst>
            </p:cNvPr>
            <p:cNvGrpSpPr/>
            <p:nvPr/>
          </p:nvGrpSpPr>
          <p:grpSpPr>
            <a:xfrm>
              <a:off x="2914994" y="2605972"/>
              <a:ext cx="360000" cy="360000"/>
              <a:chOff x="3979273" y="4495771"/>
              <a:chExt cx="360000" cy="360000"/>
            </a:xfrm>
          </p:grpSpPr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EFA8AE8C-E077-41B0-CB9D-910C02E16D7E}"/>
                  </a:ext>
                </a:extLst>
              </p:cNvPr>
              <p:cNvSpPr/>
              <p:nvPr/>
            </p:nvSpPr>
            <p:spPr>
              <a:xfrm>
                <a:off x="3979273" y="449577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4F3B501B-791E-2CD0-6089-DC1CF4EC70F1}"/>
                  </a:ext>
                </a:extLst>
              </p:cNvPr>
              <p:cNvCxnSpPr>
                <a:cxnSpLocks/>
                <a:stCxn id="34" idx="7"/>
                <a:endCxn id="32" idx="7"/>
              </p:cNvCxnSpPr>
              <p:nvPr/>
            </p:nvCxnSpPr>
            <p:spPr>
              <a:xfrm flipV="1">
                <a:off x="4222913" y="4548492"/>
                <a:ext cx="63639" cy="63639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0D92A1D-9B1B-A274-ED6A-41004F0A52C7}"/>
                  </a:ext>
                </a:extLst>
              </p:cNvPr>
              <p:cNvSpPr/>
              <p:nvPr/>
            </p:nvSpPr>
            <p:spPr>
              <a:xfrm>
                <a:off x="4069273" y="4585771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3527C7EB-A4B6-F65F-E014-8C8802022D92}"/>
                </a:ext>
              </a:extLst>
            </p:cNvPr>
            <p:cNvCxnSpPr>
              <a:cxnSpLocks/>
              <a:stCxn id="30" idx="1"/>
              <a:endCxn id="34" idx="1"/>
            </p:cNvCxnSpPr>
            <p:nvPr/>
          </p:nvCxnSpPr>
          <p:spPr>
            <a:xfrm>
              <a:off x="2437735" y="2041785"/>
              <a:ext cx="593619" cy="680547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760B69B-36B1-AE88-1AC9-8A122A8F5AC8}"/>
                </a:ext>
              </a:extLst>
            </p:cNvPr>
            <p:cNvSpPr/>
            <p:nvPr/>
          </p:nvSpPr>
          <p:spPr>
            <a:xfrm>
              <a:off x="2411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4A8C67B6-E4BA-8590-4402-C5EB57E3C359}"/>
                </a:ext>
              </a:extLst>
            </p:cNvPr>
            <p:cNvSpPr/>
            <p:nvPr/>
          </p:nvSpPr>
          <p:spPr>
            <a:xfrm>
              <a:off x="2677809" y="2590071"/>
              <a:ext cx="180000" cy="1800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accent1"/>
                  </a:solidFill>
                </a:rPr>
                <a:t>3</a:t>
              </a:r>
              <a:endParaRPr lang="fr-FR" sz="1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2536685C-4CC1-6D07-CB6F-3ABDBCEDD6E5}"/>
              </a:ext>
            </a:extLst>
          </p:cNvPr>
          <p:cNvGrpSpPr/>
          <p:nvPr/>
        </p:nvGrpSpPr>
        <p:grpSpPr>
          <a:xfrm>
            <a:off x="2714311" y="2384894"/>
            <a:ext cx="4277725" cy="2088212"/>
            <a:chOff x="3366446" y="1107175"/>
            <a:chExt cx="4277725" cy="2088212"/>
          </a:xfrm>
        </p:grpSpPr>
        <p:sp>
          <p:nvSpPr>
            <p:cNvPr id="39" name="Triangle isocèle 38">
              <a:extLst>
                <a:ext uri="{FF2B5EF4-FFF2-40B4-BE49-F238E27FC236}">
                  <a16:creationId xmlns:a16="http://schemas.microsoft.com/office/drawing/2014/main" id="{EC99E894-F557-43E6-762F-170A377A6FD4}"/>
                </a:ext>
              </a:extLst>
            </p:cNvPr>
            <p:cNvSpPr/>
            <p:nvPr/>
          </p:nvSpPr>
          <p:spPr>
            <a:xfrm rot="10800000">
              <a:off x="5115315" y="1771801"/>
              <a:ext cx="1073543" cy="925468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EE5B4F62-4559-A82F-9B37-45C985BA9F40}"/>
                </a:ext>
              </a:extLst>
            </p:cNvPr>
            <p:cNvGrpSpPr/>
            <p:nvPr/>
          </p:nvGrpSpPr>
          <p:grpSpPr>
            <a:xfrm>
              <a:off x="5436063" y="2907356"/>
              <a:ext cx="432048" cy="288031"/>
              <a:chOff x="2286259" y="3513708"/>
              <a:chExt cx="432048" cy="288031"/>
            </a:xfrm>
          </p:grpSpPr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6D8C24A9-CF59-6545-1F0E-8989DBDBAEB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32DBFAA1-9FD6-B1CC-0EE4-2E263BB9F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AAD621C7-83F0-7B8E-2C6F-D0F0479988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41CC9BE0-626F-9E2D-4631-070970A85818}"/>
                </a:ext>
              </a:extLst>
            </p:cNvPr>
            <p:cNvSpPr/>
            <p:nvPr/>
          </p:nvSpPr>
          <p:spPr>
            <a:xfrm>
              <a:off x="5508087" y="261935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D5250CA0-3750-E925-C009-80DD348A2753}"/>
                    </a:ext>
                  </a:extLst>
                </p:cNvPr>
                <p:cNvSpPr txBox="1"/>
                <p:nvPr/>
              </p:nvSpPr>
              <p:spPr>
                <a:xfrm>
                  <a:off x="3366446" y="1860347"/>
                  <a:ext cx="1354969" cy="2764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D5250CA0-3750-E925-C009-80DD348A27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6446" y="1860347"/>
                  <a:ext cx="1354969" cy="276422"/>
                </a:xfrm>
                <a:prstGeom prst="rect">
                  <a:avLst/>
                </a:prstGeom>
                <a:blipFill>
                  <a:blip r:embed="rId10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0292596A-AC95-9879-31E5-715BAE92CF66}"/>
                </a:ext>
              </a:extLst>
            </p:cNvPr>
            <p:cNvSpPr/>
            <p:nvPr/>
          </p:nvSpPr>
          <p:spPr>
            <a:xfrm>
              <a:off x="4971315" y="1627682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2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B63DA100-100B-3360-6CB2-856BC5D127E3}"/>
                </a:ext>
              </a:extLst>
            </p:cNvPr>
            <p:cNvSpPr/>
            <p:nvPr/>
          </p:nvSpPr>
          <p:spPr>
            <a:xfrm>
              <a:off x="6047114" y="165114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1</a:t>
              </a:r>
              <a:endParaRPr lang="fr-FR" sz="20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201936A2-680C-FCBA-62B0-922ED233832D}"/>
                    </a:ext>
                  </a:extLst>
                </p:cNvPr>
                <p:cNvSpPr txBox="1"/>
                <p:nvPr/>
              </p:nvSpPr>
              <p:spPr>
                <a:xfrm>
                  <a:off x="5213953" y="1164002"/>
                  <a:ext cx="892853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Sphère plan de normale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201936A2-680C-FCBA-62B0-922ED2338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953" y="1164002"/>
                  <a:ext cx="892853" cy="553998"/>
                </a:xfrm>
                <a:prstGeom prst="rect">
                  <a:avLst/>
                </a:prstGeom>
                <a:blipFill>
                  <a:blip r:embed="rId11"/>
                  <a:stretch>
                    <a:fillRect l="-1361" t="-8889" r="-4082" b="-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DDD61526-A3CA-3722-F122-9268333320E1}"/>
                </a:ext>
              </a:extLst>
            </p:cNvPr>
            <p:cNvSpPr txBox="1"/>
            <p:nvPr/>
          </p:nvSpPr>
          <p:spPr>
            <a:xfrm>
              <a:off x="5906988" y="2473006"/>
              <a:ext cx="121450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Moteur</a:t>
              </a:r>
            </a:p>
          </p:txBody>
        </p:sp>
        <p:sp>
          <p:nvSpPr>
            <p:cNvPr id="47" name="Éclair 46">
              <a:extLst>
                <a:ext uri="{FF2B5EF4-FFF2-40B4-BE49-F238E27FC236}">
                  <a16:creationId xmlns:a16="http://schemas.microsoft.com/office/drawing/2014/main" id="{F9486B79-CDB5-1871-3573-8BA997B41DA2}"/>
                </a:ext>
              </a:extLst>
            </p:cNvPr>
            <p:cNvSpPr/>
            <p:nvPr/>
          </p:nvSpPr>
          <p:spPr>
            <a:xfrm rot="757194" flipH="1">
              <a:off x="5855589" y="2381424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Éclair 47">
              <a:extLst>
                <a:ext uri="{FF2B5EF4-FFF2-40B4-BE49-F238E27FC236}">
                  <a16:creationId xmlns:a16="http://schemas.microsoft.com/office/drawing/2014/main" id="{5FC065F0-BB34-E603-DEF2-1DE531F2CB84}"/>
                </a:ext>
              </a:extLst>
            </p:cNvPr>
            <p:cNvSpPr/>
            <p:nvPr/>
          </p:nvSpPr>
          <p:spPr>
            <a:xfrm rot="13926191">
              <a:off x="6064029" y="204065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AE1BC5E8-A518-17E2-22FC-A10FB461A5FF}"/>
                    </a:ext>
                  </a:extLst>
                </p:cNvPr>
                <p:cNvSpPr txBox="1"/>
                <p:nvPr/>
              </p:nvSpPr>
              <p:spPr>
                <a:xfrm>
                  <a:off x="6429668" y="1835721"/>
                  <a:ext cx="1214503" cy="2764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AE1BC5E8-A518-17E2-22FC-A10FB461A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9668" y="1835721"/>
                  <a:ext cx="1214503" cy="276422"/>
                </a:xfrm>
                <a:prstGeom prst="rect">
                  <a:avLst/>
                </a:prstGeom>
                <a:blipFill>
                  <a:blip r:embed="rId12"/>
                  <a:stretch>
                    <a:fillRect l="-6533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B0E8AC5D-5FF2-3DED-0399-EFF77E6641E1}"/>
                </a:ext>
              </a:extLst>
            </p:cNvPr>
            <p:cNvGrpSpPr/>
            <p:nvPr/>
          </p:nvGrpSpPr>
          <p:grpSpPr>
            <a:xfrm rot="6824589">
              <a:off x="4884385" y="2036944"/>
              <a:ext cx="539276" cy="671605"/>
              <a:chOff x="4062507" y="3120375"/>
              <a:chExt cx="539276" cy="671605"/>
            </a:xfrm>
          </p:grpSpPr>
          <p:sp>
            <p:nvSpPr>
              <p:cNvPr id="54" name="Éclair 53">
                <a:extLst>
                  <a:ext uri="{FF2B5EF4-FFF2-40B4-BE49-F238E27FC236}">
                    <a16:creationId xmlns:a16="http://schemas.microsoft.com/office/drawing/2014/main" id="{916A1250-A38A-BC4E-1D52-75B3754E63B6}"/>
                  </a:ext>
                </a:extLst>
              </p:cNvPr>
              <p:cNvSpPr/>
              <p:nvPr/>
            </p:nvSpPr>
            <p:spPr>
              <a:xfrm rot="757194" flipH="1">
                <a:off x="4062507" y="3461144"/>
                <a:ext cx="330836" cy="330836"/>
              </a:xfrm>
              <a:prstGeom prst="lightningBolt">
                <a:avLst/>
              </a:prstGeom>
              <a:solidFill>
                <a:srgbClr val="FFC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Éclair 54">
                <a:extLst>
                  <a:ext uri="{FF2B5EF4-FFF2-40B4-BE49-F238E27FC236}">
                    <a16:creationId xmlns:a16="http://schemas.microsoft.com/office/drawing/2014/main" id="{07D425C3-2DB2-1A4F-1B81-09DBAFC4AE92}"/>
                  </a:ext>
                </a:extLst>
              </p:cNvPr>
              <p:cNvSpPr/>
              <p:nvPr/>
            </p:nvSpPr>
            <p:spPr>
              <a:xfrm rot="13926191">
                <a:off x="4270947" y="3120375"/>
                <a:ext cx="330836" cy="330836"/>
              </a:xfrm>
              <a:prstGeom prst="lightningBolt">
                <a:avLst/>
              </a:prstGeom>
              <a:solidFill>
                <a:srgbClr val="FFC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20C4B4FF-D7FA-98B7-2838-00E454DF0C9A}"/>
                </a:ext>
              </a:extLst>
            </p:cNvPr>
            <p:cNvSpPr txBox="1"/>
            <p:nvPr/>
          </p:nvSpPr>
          <p:spPr>
            <a:xfrm>
              <a:off x="4076120" y="2438214"/>
              <a:ext cx="121450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Ressort</a:t>
              </a:r>
            </a:p>
          </p:txBody>
        </p:sp>
        <p:sp>
          <p:nvSpPr>
            <p:cNvPr id="52" name="Éclair 51">
              <a:extLst>
                <a:ext uri="{FF2B5EF4-FFF2-40B4-BE49-F238E27FC236}">
                  <a16:creationId xmlns:a16="http://schemas.microsoft.com/office/drawing/2014/main" id="{1BE26F5D-E5FC-CB5C-5FBC-A686E06A7575}"/>
                </a:ext>
              </a:extLst>
            </p:cNvPr>
            <p:cNvSpPr/>
            <p:nvPr/>
          </p:nvSpPr>
          <p:spPr>
            <a:xfrm>
              <a:off x="4577589" y="1332850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4298ED34-56E0-FEBD-FA79-37DD1FD73B09}"/>
                </a:ext>
              </a:extLst>
            </p:cNvPr>
            <p:cNvSpPr txBox="1"/>
            <p:nvPr/>
          </p:nvSpPr>
          <p:spPr>
            <a:xfrm>
              <a:off x="3670319" y="1107175"/>
              <a:ext cx="121450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0C18827C-60E2-FC12-2E94-BD1E84C99A07}"/>
              </a:ext>
            </a:extLst>
          </p:cNvPr>
          <p:cNvGrpSpPr/>
          <p:nvPr/>
        </p:nvGrpSpPr>
        <p:grpSpPr>
          <a:xfrm>
            <a:off x="7389927" y="2333486"/>
            <a:ext cx="1951928" cy="2587024"/>
            <a:chOff x="3732333" y="1398535"/>
            <a:chExt cx="1951928" cy="2587024"/>
          </a:xfrm>
        </p:grpSpPr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2784E9F7-A97C-1920-AD42-126804C0DAA6}"/>
                </a:ext>
              </a:extLst>
            </p:cNvPr>
            <p:cNvSpPr/>
            <p:nvPr/>
          </p:nvSpPr>
          <p:spPr>
            <a:xfrm rot="2700000">
              <a:off x="4352417" y="2838874"/>
              <a:ext cx="245916" cy="245916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B17BFA87-27DB-0AFB-CD1E-7B1FC3A5CEFC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>
              <a:off x="3961736" y="2041786"/>
              <a:ext cx="1046245" cy="1131497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E1476E62-A0AC-EC67-42E1-F9C8A95959D7}"/>
                </a:ext>
              </a:extLst>
            </p:cNvPr>
            <p:cNvCxnSpPr>
              <a:cxnSpLocks/>
              <a:stCxn id="81" idx="1"/>
              <a:endCxn id="80" idx="5"/>
            </p:cNvCxnSpPr>
            <p:nvPr/>
          </p:nvCxnSpPr>
          <p:spPr>
            <a:xfrm>
              <a:off x="3961736" y="2041786"/>
              <a:ext cx="750423" cy="80685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B2CD9BA6-57D2-11C0-C6E8-6A82521D7A04}"/>
                </a:ext>
              </a:extLst>
            </p:cNvPr>
            <p:cNvCxnSpPr>
              <a:cxnSpLocks/>
              <a:stCxn id="76" idx="7"/>
            </p:cNvCxnSpPr>
            <p:nvPr/>
          </p:nvCxnSpPr>
          <p:spPr>
            <a:xfrm flipV="1">
              <a:off x="4089923" y="2247014"/>
              <a:ext cx="1075752" cy="1113054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870FA504-D774-57FB-BFF9-60C5F7551EE0}"/>
                </a:ext>
              </a:extLst>
            </p:cNvPr>
            <p:cNvSpPr/>
            <p:nvPr/>
          </p:nvSpPr>
          <p:spPr>
            <a:xfrm>
              <a:off x="3826853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4D70E888-BD92-EDEE-1533-CAAB40BDB467}"/>
                </a:ext>
              </a:extLst>
            </p:cNvPr>
            <p:cNvCxnSpPr>
              <a:cxnSpLocks/>
              <a:stCxn id="76" idx="4"/>
            </p:cNvCxnSpPr>
            <p:nvPr/>
          </p:nvCxnSpPr>
          <p:spPr>
            <a:xfrm>
              <a:off x="4026283" y="3513709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7334073-6282-394D-4454-5B4CA18DA2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0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7EF2EAC2-8FE9-CEE6-E293-6448B4935E20}"/>
                </a:ext>
              </a:extLst>
            </p:cNvPr>
            <p:cNvCxnSpPr>
              <a:cxnSpLocks/>
              <a:stCxn id="76" idx="7"/>
            </p:cNvCxnSpPr>
            <p:nvPr/>
          </p:nvCxnSpPr>
          <p:spPr>
            <a:xfrm flipV="1">
              <a:off x="4089923" y="3050326"/>
              <a:ext cx="288790" cy="309743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2A607D7B-58B9-2609-DFB3-51A146AB71C9}"/>
                    </a:ext>
                  </a:extLst>
                </p:cNvPr>
                <p:cNvSpPr txBox="1"/>
                <p:nvPr/>
              </p:nvSpPr>
              <p:spPr>
                <a:xfrm>
                  <a:off x="4269684" y="3454506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2A607D7B-58B9-2609-DFB3-51A146AB71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684" y="3454506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A9D73567-0735-5A52-9730-AF9332A65F55}"/>
                </a:ext>
              </a:extLst>
            </p:cNvPr>
            <p:cNvSpPr/>
            <p:nvPr/>
          </p:nvSpPr>
          <p:spPr>
            <a:xfrm>
              <a:off x="3929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79213489-C7D4-32A9-FF8C-46AEBDBED219}"/>
                </a:ext>
              </a:extLst>
            </p:cNvPr>
            <p:cNvSpPr/>
            <p:nvPr/>
          </p:nvSpPr>
          <p:spPr>
            <a:xfrm>
              <a:off x="4139544" y="2895424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2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DE65246D-2C4C-CEF1-5C20-E5766A0E1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2607" y="1543988"/>
              <a:ext cx="0" cy="1885451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2017221D-0687-81C0-F1A2-84A78AD2130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742687" y="2709357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9033AB9B-662A-2C56-52C8-DE324416B673}"/>
                    </a:ext>
                  </a:extLst>
                </p:cNvPr>
                <p:cNvSpPr txBox="1"/>
                <p:nvPr/>
              </p:nvSpPr>
              <p:spPr>
                <a:xfrm>
                  <a:off x="5476961" y="3306325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9033AB9B-662A-2C56-52C8-DE324416B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6961" y="3306325"/>
                  <a:ext cx="207300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BC772C42-7360-BA54-5013-85AA85D98F81}"/>
                    </a:ext>
                  </a:extLst>
                </p:cNvPr>
                <p:cNvSpPr txBox="1"/>
                <p:nvPr/>
              </p:nvSpPr>
              <p:spPr>
                <a:xfrm>
                  <a:off x="3732333" y="1398535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BC772C42-7360-BA54-5013-85AA85D98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2333" y="1398535"/>
                  <a:ext cx="229402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E08A5F58-3C07-D665-CE75-5BF678FF5B6A}"/>
                    </a:ext>
                  </a:extLst>
                </p:cNvPr>
                <p:cNvSpPr txBox="1"/>
                <p:nvPr/>
              </p:nvSpPr>
              <p:spPr>
                <a:xfrm>
                  <a:off x="5167158" y="2034774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E08A5F58-3C07-D665-CE75-5BF678FF5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7158" y="2034774"/>
                  <a:ext cx="207300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8F8246B5-435F-778E-8DCE-A8ECC330D446}"/>
                </a:ext>
              </a:extLst>
            </p:cNvPr>
            <p:cNvSpPr/>
            <p:nvPr/>
          </p:nvSpPr>
          <p:spPr>
            <a:xfrm>
              <a:off x="3936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B9CDB30A-4C97-19E7-BE25-6C9A539BFD61}"/>
                    </a:ext>
                  </a:extLst>
                </p:cNvPr>
                <p:cNvSpPr txBox="1"/>
                <p:nvPr/>
              </p:nvSpPr>
              <p:spPr>
                <a:xfrm flipH="1">
                  <a:off x="4614584" y="2440107"/>
                  <a:ext cx="14986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B9CDB30A-4C97-19E7-BE25-6C9A539BF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14584" y="2440107"/>
                  <a:ext cx="149862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20000" r="-16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CB50D619-84C2-541E-8151-1EC5586C3A01}"/>
                    </a:ext>
                  </a:extLst>
                </p:cNvPr>
                <p:cNvSpPr txBox="1"/>
                <p:nvPr/>
              </p:nvSpPr>
              <p:spPr>
                <a:xfrm>
                  <a:off x="4141365" y="2010759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CB50D619-84C2-541E-8151-1EC5586C3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365" y="2010759"/>
                  <a:ext cx="133370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272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F585D74-52D3-AD18-2550-70120E0A5C84}"/>
                </a:ext>
              </a:extLst>
            </p:cNvPr>
            <p:cNvSpPr/>
            <p:nvPr/>
          </p:nvSpPr>
          <p:spPr>
            <a:xfrm>
              <a:off x="4340601" y="2277309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1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EB9A764B-6984-4DC5-0B7C-CA39602451FD}"/>
                </a:ext>
              </a:extLst>
            </p:cNvPr>
            <p:cNvSpPr/>
            <p:nvPr/>
          </p:nvSpPr>
          <p:spPr>
            <a:xfrm>
              <a:off x="4558518" y="26950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0072A4A-B651-29F5-E397-68BE46AFF40C}"/>
                </a:ext>
              </a:extLst>
            </p:cNvPr>
            <p:cNvSpPr/>
            <p:nvPr/>
          </p:nvSpPr>
          <p:spPr>
            <a:xfrm>
              <a:off x="3935375" y="201542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930410E-9B4A-A504-D080-EE0D71858518}"/>
                    </a:ext>
                  </a:extLst>
                </p:cNvPr>
                <p:cNvSpPr txBox="1"/>
                <p:nvPr/>
              </p:nvSpPr>
              <p:spPr>
                <a:xfrm>
                  <a:off x="5015019" y="2878794"/>
                  <a:ext cx="202556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930410E-9B4A-A504-D080-EE0D71858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019" y="2878794"/>
                  <a:ext cx="202556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8F8107D5-28BA-62F3-7D54-A135E0FBDA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6853" y="2104893"/>
              <a:ext cx="1028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419062C8-AC95-04EE-58F4-667FD1749A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6852" y="3428563"/>
              <a:ext cx="1028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A7DCED1-4C51-4DD0-0D7F-BACAC972A4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6853" y="2104894"/>
              <a:ext cx="1" cy="1324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C15222B9-CA14-D739-6538-A84274122F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0240" y="2547218"/>
              <a:ext cx="494955" cy="511424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0001987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182836" y="1826569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5373723" y="1988404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275733" y="330925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5347733" y="338125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2214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077" y="3305452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1720735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61" y="3621940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90" y="3180272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15" y="2897975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39" y="1720735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1319284"/>
            <a:ext cx="0" cy="211015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431" y="1290300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67793" y="2529554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29709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931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16112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3503285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19548" y="2727804"/>
            <a:ext cx="32688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22067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82067"/>
            <a:ext cx="1230804" cy="5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42" y="4385571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9951" y="4385461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833" r="-2083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/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F60176C7-9FC9-402A-B253-AD07C300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91181" y="4927458"/>
                <a:ext cx="149862" cy="184666"/>
              </a:xfrm>
              <a:prstGeom prst="rect">
                <a:avLst/>
              </a:prstGeom>
              <a:blipFill>
                <a:blip r:embed="rId15"/>
                <a:stretch>
                  <a:fillRect l="-8333" r="-416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/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723AE788-3EFC-4390-A0EE-D900DF5C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0089" y="4890782"/>
                <a:ext cx="149862" cy="184666"/>
              </a:xfrm>
              <a:prstGeom prst="rect">
                <a:avLst/>
              </a:prstGeom>
              <a:blipFill>
                <a:blip r:embed="rId16"/>
                <a:stretch>
                  <a:fillRect l="-16000" r="-12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5060259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3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4138" r="-2758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5347131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31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394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3AD31871-294D-491C-9A43-8043C71AB596}"/>
              </a:ext>
            </a:extLst>
          </p:cNvPr>
          <p:cNvSpPr/>
          <p:nvPr/>
        </p:nvSpPr>
        <p:spPr>
          <a:xfrm>
            <a:off x="3218623" y="1282149"/>
            <a:ext cx="4325177" cy="2171698"/>
          </a:xfrm>
          <a:prstGeom prst="cube">
            <a:avLst>
              <a:gd name="adj" fmla="val 33140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787ED0D2-0951-4A6A-95AF-148BBB0961E8}"/>
              </a:ext>
            </a:extLst>
          </p:cNvPr>
          <p:cNvGrpSpPr/>
          <p:nvPr/>
        </p:nvGrpSpPr>
        <p:grpSpPr>
          <a:xfrm>
            <a:off x="4535474" y="1514889"/>
            <a:ext cx="641903" cy="1590261"/>
            <a:chOff x="8476120" y="1838739"/>
            <a:chExt cx="641903" cy="1590261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F5D72F4-AAE6-4F79-B6E8-50E66BEF4770}"/>
                </a:ext>
              </a:extLst>
            </p:cNvPr>
            <p:cNvSpPr/>
            <p:nvPr/>
          </p:nvSpPr>
          <p:spPr>
            <a:xfrm>
              <a:off x="8476120" y="1838739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5A30982-08E3-4AE2-BA19-E590DC2CD223}"/>
                </a:ext>
              </a:extLst>
            </p:cNvPr>
            <p:cNvSpPr/>
            <p:nvPr/>
          </p:nvSpPr>
          <p:spPr>
            <a:xfrm>
              <a:off x="8476120" y="3235402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1B9F0AE-BEF8-478F-99A1-2B21E735A6C8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>
              <a:off x="8476120" y="1935538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98651C1-1A89-41AE-9384-AF533C5CFFDB}"/>
                </a:ext>
              </a:extLst>
            </p:cNvPr>
            <p:cNvCxnSpPr/>
            <p:nvPr/>
          </p:nvCxnSpPr>
          <p:spPr>
            <a:xfrm>
              <a:off x="9118023" y="1935537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409165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4677471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4852840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4F54CDF-1A00-4268-8605-5CC0DF713BF0}"/>
              </a:ext>
            </a:extLst>
          </p:cNvPr>
          <p:cNvCxnSpPr>
            <a:cxnSpLocks/>
          </p:cNvCxnSpPr>
          <p:nvPr/>
        </p:nvCxnSpPr>
        <p:spPr>
          <a:xfrm flipH="1">
            <a:off x="3203988" y="2732909"/>
            <a:ext cx="744059" cy="715141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</p:cNvCxnSpPr>
          <p:nvPr/>
        </p:nvCxnSpPr>
        <p:spPr>
          <a:xfrm flipH="1">
            <a:off x="3948048" y="1282149"/>
            <a:ext cx="0" cy="1453658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287959F-D0CC-4809-9AA5-20C7647C494D}"/>
              </a:ext>
            </a:extLst>
          </p:cNvPr>
          <p:cNvCxnSpPr>
            <a:cxnSpLocks/>
          </p:cNvCxnSpPr>
          <p:nvPr/>
        </p:nvCxnSpPr>
        <p:spPr>
          <a:xfrm>
            <a:off x="3948048" y="2730010"/>
            <a:ext cx="3577389" cy="0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79E9F59-EA32-4040-A7FD-C9BBC6B0B94C}"/>
              </a:ext>
            </a:extLst>
          </p:cNvPr>
          <p:cNvGrpSpPr/>
          <p:nvPr/>
        </p:nvGrpSpPr>
        <p:grpSpPr>
          <a:xfrm>
            <a:off x="3953885" y="2018706"/>
            <a:ext cx="720000" cy="720000"/>
            <a:chOff x="7543800" y="3429000"/>
            <a:chExt cx="720000" cy="720000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89627B7-D3AC-4EFC-9F7B-10F7882C239C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414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889B4D5E-0F3D-415D-99E6-2C840C5B7E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3800" y="3789000"/>
              <a:ext cx="720000" cy="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95AB4E97-F054-4DFA-800E-439A08F9DD74}"/>
              </a:ext>
            </a:extLst>
          </p:cNvPr>
          <p:cNvCxnSpPr>
            <a:cxnSpLocks/>
          </p:cNvCxnSpPr>
          <p:nvPr/>
        </p:nvCxnSpPr>
        <p:spPr>
          <a:xfrm flipH="1">
            <a:off x="3623512" y="2730010"/>
            <a:ext cx="338868" cy="309481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/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72BF8F75-59D7-402D-8C83-8B27DC3E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05" y="2824899"/>
                <a:ext cx="149400" cy="246221"/>
              </a:xfrm>
              <a:prstGeom prst="rect">
                <a:avLst/>
              </a:prstGeom>
              <a:blipFill>
                <a:blip r:embed="rId2"/>
                <a:stretch>
                  <a:fillRect l="-24000" t="-36585" r="-104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/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7DFCDA50-625D-4EA6-AA4B-EF8CB7CD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12" y="2483147"/>
                <a:ext cx="161711" cy="246221"/>
              </a:xfrm>
              <a:prstGeom prst="rect">
                <a:avLst/>
              </a:prstGeom>
              <a:blipFill>
                <a:blip r:embed="rId3"/>
                <a:stretch>
                  <a:fillRect l="-22222" t="-36585" r="-96296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/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47A9263D-5F4A-4DCD-A9B0-DB3A1A32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74" y="2022999"/>
                <a:ext cx="165430" cy="246221"/>
              </a:xfrm>
              <a:prstGeom prst="rect">
                <a:avLst/>
              </a:prstGeom>
              <a:blipFill>
                <a:blip r:embed="rId4"/>
                <a:stretch>
                  <a:fillRect l="-29630" t="-40000" r="-9629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/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C358A3F-11BF-47DC-A64A-32C6CD56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83" y="2464782"/>
                <a:ext cx="190950" cy="246221"/>
              </a:xfrm>
              <a:prstGeom prst="rect">
                <a:avLst/>
              </a:prstGeom>
              <a:blipFill>
                <a:blip r:embed="rId5"/>
                <a:stretch>
                  <a:fillRect l="-25806" r="-19355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/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E9FCF31-4E3E-4738-9850-52E9F3D0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018" y="2874027"/>
                <a:ext cx="178319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Ellipse 86">
            <a:extLst>
              <a:ext uri="{FF2B5EF4-FFF2-40B4-BE49-F238E27FC236}">
                <a16:creationId xmlns:a16="http://schemas.microsoft.com/office/drawing/2014/main" id="{BC750AA1-277D-4142-8AE5-711E60A57338}"/>
              </a:ext>
            </a:extLst>
          </p:cNvPr>
          <p:cNvSpPr/>
          <p:nvPr/>
        </p:nvSpPr>
        <p:spPr>
          <a:xfrm>
            <a:off x="3924483" y="2698381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4CCF0B8-760E-4768-8610-3E9124BB78C9}"/>
              </a:ext>
            </a:extLst>
          </p:cNvPr>
          <p:cNvSpPr/>
          <p:nvPr/>
        </p:nvSpPr>
        <p:spPr>
          <a:xfrm>
            <a:off x="4822346" y="2987322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760D50-5F71-4BB6-830B-2713C89D43D6}"/>
              </a:ext>
            </a:extLst>
          </p:cNvPr>
          <p:cNvCxnSpPr>
            <a:cxnSpLocks/>
          </p:cNvCxnSpPr>
          <p:nvPr/>
        </p:nvCxnSpPr>
        <p:spPr>
          <a:xfrm flipH="1">
            <a:off x="7518304" y="2720935"/>
            <a:ext cx="744059" cy="715141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8269627" y="1282149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29C5EC0-ACD1-43D6-B3F0-4653AAE5B557}"/>
              </a:ext>
            </a:extLst>
          </p:cNvPr>
          <p:cNvCxnSpPr>
            <a:cxnSpLocks/>
          </p:cNvCxnSpPr>
          <p:nvPr/>
        </p:nvCxnSpPr>
        <p:spPr>
          <a:xfrm flipH="1">
            <a:off x="3208561" y="3932446"/>
            <a:ext cx="360478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/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5B9A4CE-145A-4F4A-9E04-E57A0C7FF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0" y="3583749"/>
                <a:ext cx="165302" cy="246221"/>
              </a:xfrm>
              <a:prstGeom prst="rect">
                <a:avLst/>
              </a:prstGeom>
              <a:blipFill>
                <a:blip r:embed="rId7"/>
                <a:stretch>
                  <a:fillRect l="-18519"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01" y="1867154"/>
                <a:ext cx="161583" cy="246221"/>
              </a:xfrm>
              <a:prstGeom prst="rect">
                <a:avLst/>
              </a:prstGeom>
              <a:blipFill>
                <a:blip r:embed="rId8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/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5A5D42BB-C5C4-4BB8-9343-7A0BE7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39" y="2874026"/>
                <a:ext cx="161583" cy="246221"/>
              </a:xfrm>
              <a:prstGeom prst="rect">
                <a:avLst/>
              </a:prstGeom>
              <a:blipFill>
                <a:blip r:embed="rId9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4850742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46" y="1344561"/>
                <a:ext cx="183961" cy="246221"/>
              </a:xfrm>
              <a:prstGeom prst="rect">
                <a:avLst/>
              </a:prstGeom>
              <a:blipFill>
                <a:blip r:embed="rId10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4537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F5D72F4-AAE6-4F79-B6E8-50E66BEF4770}"/>
              </a:ext>
            </a:extLst>
          </p:cNvPr>
          <p:cNvSpPr/>
          <p:nvPr/>
        </p:nvSpPr>
        <p:spPr>
          <a:xfrm>
            <a:off x="5060259" y="1514889"/>
            <a:ext cx="641903" cy="1935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B9F0AE-BEF8-478F-99A1-2B21E735A6C8}"/>
              </a:ext>
            </a:extLst>
          </p:cNvPr>
          <p:cNvCxnSpPr>
            <a:stCxn id="6" idx="2"/>
            <a:endCxn id="7" idx="2"/>
          </p:cNvCxnSpPr>
          <p:nvPr/>
        </p:nvCxnSpPr>
        <p:spPr>
          <a:xfrm>
            <a:off x="5060259" y="1611688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98651C1-1A89-41AE-9384-AF533C5CFFDB}"/>
              </a:ext>
            </a:extLst>
          </p:cNvPr>
          <p:cNvCxnSpPr/>
          <p:nvPr/>
        </p:nvCxnSpPr>
        <p:spPr>
          <a:xfrm>
            <a:off x="5702162" y="1611687"/>
            <a:ext cx="0" cy="1396663"/>
          </a:xfrm>
          <a:prstGeom prst="lin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B8581CC6-ABE8-46DB-B355-CA5C35AD42D2}"/>
              </a:ext>
            </a:extLst>
          </p:cNvPr>
          <p:cNvCxnSpPr>
            <a:cxnSpLocks/>
          </p:cNvCxnSpPr>
          <p:nvPr/>
        </p:nvCxnSpPr>
        <p:spPr>
          <a:xfrm flipH="1" flipV="1">
            <a:off x="5375527" y="1611687"/>
            <a:ext cx="32499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/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3922EA9-FCF1-4B6C-8E8F-02F4466F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44" y="1610653"/>
                <a:ext cx="148759" cy="246221"/>
              </a:xfrm>
              <a:prstGeom prst="rect">
                <a:avLst/>
              </a:prstGeom>
              <a:blipFill>
                <a:blip r:embed="rId7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8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4795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75A30982-08E3-4AE2-BA19-E590DC2CD223}"/>
              </a:ext>
            </a:extLst>
          </p:cNvPr>
          <p:cNvSpPr/>
          <p:nvPr/>
        </p:nvSpPr>
        <p:spPr>
          <a:xfrm>
            <a:off x="5060259" y="2911552"/>
            <a:ext cx="641903" cy="193598"/>
          </a:xfrm>
          <a:prstGeom prst="ellipse">
            <a:avLst/>
          </a:prstGeom>
          <a:noFill/>
          <a:ln w="63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9C57D99-6B8C-44C3-8F68-D4DAAE9DDC08}"/>
              </a:ext>
            </a:extLst>
          </p:cNvPr>
          <p:cNvCxnSpPr>
            <a:cxnSpLocks/>
          </p:cNvCxnSpPr>
          <p:nvPr/>
        </p:nvCxnSpPr>
        <p:spPr>
          <a:xfrm flipH="1">
            <a:off x="4933950" y="1611688"/>
            <a:ext cx="895351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3E4F08-987E-4C7A-AA9B-55A6DC3CC835}"/>
              </a:ext>
            </a:extLst>
          </p:cNvPr>
          <p:cNvCxnSpPr>
            <a:cxnSpLocks/>
          </p:cNvCxnSpPr>
          <p:nvPr/>
        </p:nvCxnSpPr>
        <p:spPr>
          <a:xfrm flipH="1">
            <a:off x="5202256" y="1438830"/>
            <a:ext cx="350738" cy="350739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BB012F-1302-49EF-B00D-633E79A49872}"/>
              </a:ext>
            </a:extLst>
          </p:cNvPr>
          <p:cNvCxnSpPr>
            <a:cxnSpLocks/>
          </p:cNvCxnSpPr>
          <p:nvPr/>
        </p:nvCxnSpPr>
        <p:spPr>
          <a:xfrm>
            <a:off x="5377625" y="1377950"/>
            <a:ext cx="0" cy="1892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D658660-97CD-449B-948B-8117944522E7}"/>
              </a:ext>
            </a:extLst>
          </p:cNvPr>
          <p:cNvCxnSpPr>
            <a:cxnSpLocks/>
            <a:stCxn id="34" idx="2"/>
            <a:endCxn id="35" idx="2"/>
          </p:cNvCxnSpPr>
          <p:nvPr/>
        </p:nvCxnSpPr>
        <p:spPr>
          <a:xfrm>
            <a:off x="3955048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DBF079E-B7CA-42DD-9325-7DF435AD47D9}"/>
              </a:ext>
            </a:extLst>
          </p:cNvPr>
          <p:cNvGrpSpPr/>
          <p:nvPr/>
        </p:nvGrpSpPr>
        <p:grpSpPr>
          <a:xfrm>
            <a:off x="4910621" y="2292030"/>
            <a:ext cx="1252318" cy="1052414"/>
            <a:chOff x="1662235" y="1147541"/>
            <a:chExt cx="1252318" cy="1052414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79E9F59-EA32-4040-A7FD-C9BBC6B0B94C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989627B7-D3AC-4EFC-9F7B-10F7882C2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89B4D5E-0F3D-415D-99E6-2C840C5B7E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95AB4E97-F054-4DFA-800E-439A08F9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2342" y="1858845"/>
              <a:ext cx="338868" cy="309481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/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2BF8F75-59D7-402D-8C83-8B27DC3E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235" y="1953734"/>
                  <a:ext cx="14940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9167" t="-36585" r="-108333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7DFCDA50-625D-4EA6-AA4B-EF8CB7CD9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2222" t="-36585" r="-96296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47A9263D-5F4A-4DCD-A9B0-DB3A1A32C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/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C358A3F-11BF-47DC-A64A-32C6CD566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713" y="1593617"/>
                  <a:ext cx="19095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5806" r="-19355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C750AA1-277D-4142-8AE5-711E60A57338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FDBAF8B-3A27-4D53-8097-EB42587305F7}"/>
              </a:ext>
            </a:extLst>
          </p:cNvPr>
          <p:cNvCxnSpPr>
            <a:cxnSpLocks/>
          </p:cNvCxnSpPr>
          <p:nvPr/>
        </p:nvCxnSpPr>
        <p:spPr>
          <a:xfrm flipH="1" flipV="1">
            <a:off x="7037277" y="1570057"/>
            <a:ext cx="711" cy="1416232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/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72A27A0-5093-4D40-8BC0-3BEE6EEE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552" y="2168919"/>
                <a:ext cx="201594" cy="246221"/>
              </a:xfrm>
              <a:prstGeom prst="rect">
                <a:avLst/>
              </a:prstGeom>
              <a:blipFill>
                <a:blip r:embed="rId6"/>
                <a:stretch>
                  <a:fillRect l="-24242" r="-18182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92B3233E-E624-4C86-8F33-9589D575ACEC}"/>
              </a:ext>
            </a:extLst>
          </p:cNvPr>
          <p:cNvSpPr/>
          <p:nvPr/>
        </p:nvSpPr>
        <p:spPr>
          <a:xfrm>
            <a:off x="3955048" y="1181621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75AD90-0CE9-4BCA-9F6D-56BCB0CBAD33}"/>
              </a:ext>
            </a:extLst>
          </p:cNvPr>
          <p:cNvSpPr/>
          <p:nvPr/>
        </p:nvSpPr>
        <p:spPr>
          <a:xfrm>
            <a:off x="3957365" y="2550166"/>
            <a:ext cx="2856166" cy="86141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8D2173C-54B7-40A3-AABA-92FBDAC70859}"/>
              </a:ext>
            </a:extLst>
          </p:cNvPr>
          <p:cNvCxnSpPr>
            <a:cxnSpLocks/>
            <a:stCxn id="34" idx="6"/>
            <a:endCxn id="35" idx="6"/>
          </p:cNvCxnSpPr>
          <p:nvPr/>
        </p:nvCxnSpPr>
        <p:spPr>
          <a:xfrm>
            <a:off x="6811214" y="1612330"/>
            <a:ext cx="0" cy="1368545"/>
          </a:xfrm>
          <a:prstGeom prst="lin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24DAD7C-470C-41BA-B1AA-F03736F9C527}"/>
              </a:ext>
            </a:extLst>
          </p:cNvPr>
          <p:cNvCxnSpPr>
            <a:cxnSpLocks/>
            <a:stCxn id="34" idx="7"/>
          </p:cNvCxnSpPr>
          <p:nvPr/>
        </p:nvCxnSpPr>
        <p:spPr>
          <a:xfrm flipH="1">
            <a:off x="5372648" y="1307773"/>
            <a:ext cx="1020290" cy="302880"/>
          </a:xfrm>
          <a:prstGeom prst="line">
            <a:avLst/>
          </a:prstGeom>
          <a:noFill/>
          <a:ln w="19050">
            <a:solidFill>
              <a:srgbClr val="002060"/>
            </a:solidFill>
            <a:headEnd type="stealth" w="med" len="lg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/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51C9D36-2218-454F-8AC8-5F151B038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24" y="1202822"/>
                <a:ext cx="183961" cy="246221"/>
              </a:xfrm>
              <a:prstGeom prst="rect">
                <a:avLst/>
              </a:prstGeom>
              <a:blipFill>
                <a:blip r:embed="rId7"/>
                <a:stretch>
                  <a:fillRect l="-26667" r="-20000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FB2B01D2-D6E1-4BC1-A54C-B4412591DEE2}"/>
              </a:ext>
            </a:extLst>
          </p:cNvPr>
          <p:cNvGrpSpPr/>
          <p:nvPr/>
        </p:nvGrpSpPr>
        <p:grpSpPr>
          <a:xfrm>
            <a:off x="4203821" y="1377950"/>
            <a:ext cx="916353" cy="1892300"/>
            <a:chOff x="1363375" y="2460653"/>
            <a:chExt cx="916353" cy="18923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995FCE7-3C33-4631-91BE-236BDBBD6DEC}"/>
                </a:ext>
              </a:extLst>
            </p:cNvPr>
            <p:cNvSpPr/>
            <p:nvPr/>
          </p:nvSpPr>
          <p:spPr>
            <a:xfrm>
              <a:off x="1489684" y="2597592"/>
              <a:ext cx="641903" cy="193598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2ABCF28-29E6-4107-97AE-CC91286A00EB}"/>
                </a:ext>
              </a:extLst>
            </p:cNvPr>
            <p:cNvSpPr/>
            <p:nvPr/>
          </p:nvSpPr>
          <p:spPr>
            <a:xfrm>
              <a:off x="1489684" y="3994255"/>
              <a:ext cx="641903" cy="193598"/>
            </a:xfrm>
            <a:prstGeom prst="ellips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47D7F96-0C91-43E2-B915-0674B0219939}"/>
                </a:ext>
              </a:extLst>
            </p:cNvPr>
            <p:cNvCxnSpPr>
              <a:cxnSpLocks/>
              <a:stCxn id="31" idx="2"/>
              <a:endCxn id="32" idx="2"/>
            </p:cNvCxnSpPr>
            <p:nvPr/>
          </p:nvCxnSpPr>
          <p:spPr>
            <a:xfrm>
              <a:off x="1489684" y="2694391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A76702-A608-464B-81EB-006FA9DF267C}"/>
                </a:ext>
              </a:extLst>
            </p:cNvPr>
            <p:cNvCxnSpPr/>
            <p:nvPr/>
          </p:nvCxnSpPr>
          <p:spPr>
            <a:xfrm>
              <a:off x="2131587" y="2694390"/>
              <a:ext cx="0" cy="1396663"/>
            </a:xfrm>
            <a:prstGeom prst="line">
              <a:avLst/>
            </a:prstGeom>
            <a:noFill/>
            <a:ln w="6350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32F94C25-B991-48C3-9653-B291C30F6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3375" y="2694391"/>
              <a:ext cx="895351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F9AEE55-0F16-482D-9175-3AA81D3D5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681" y="2521533"/>
              <a:ext cx="350738" cy="35073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2E35A1A-9B08-45C4-B60E-D1EFC27770C9}"/>
                </a:ext>
              </a:extLst>
            </p:cNvPr>
            <p:cNvCxnSpPr>
              <a:cxnSpLocks/>
            </p:cNvCxnSpPr>
            <p:nvPr/>
          </p:nvCxnSpPr>
          <p:spPr>
            <a:xfrm>
              <a:off x="1807050" y="2460653"/>
              <a:ext cx="0" cy="1892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4EE1A071-B834-40B2-AC05-C79C0F936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4952" y="2694390"/>
              <a:ext cx="3249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headEnd type="stealth" w="med" len="lg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/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36F2182A-0B6C-4EA3-9B00-4A3A3EF85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969" y="2693356"/>
                  <a:ext cx="1487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/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2EC43E2-307A-40A0-B02B-5C5B5601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320" y="273810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70D8733-DCE0-4B2F-A04C-E37ABA04B470}"/>
              </a:ext>
            </a:extLst>
          </p:cNvPr>
          <p:cNvSpPr/>
          <p:nvPr/>
        </p:nvSpPr>
        <p:spPr>
          <a:xfrm>
            <a:off x="4606920" y="297170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8802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01150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partiel 4">
            <a:extLst>
              <a:ext uri="{FF2B5EF4-FFF2-40B4-BE49-F238E27FC236}">
                <a16:creationId xmlns:a16="http://schemas.microsoft.com/office/drawing/2014/main" id="{89A24196-6A59-4C3A-B6A1-6FABB760A57E}"/>
              </a:ext>
            </a:extLst>
          </p:cNvPr>
          <p:cNvSpPr/>
          <p:nvPr/>
        </p:nvSpPr>
        <p:spPr>
          <a:xfrm rot="16200000">
            <a:off x="3230436" y="1989000"/>
            <a:ext cx="2880000" cy="2880000"/>
          </a:xfrm>
          <a:prstGeom prst="pie">
            <a:avLst>
              <a:gd name="adj1" fmla="val 2061703"/>
              <a:gd name="adj2" fmla="val 875797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08B7AD-9605-41CF-BC35-012429ED0AC6}"/>
              </a:ext>
            </a:extLst>
          </p:cNvPr>
          <p:cNvGrpSpPr/>
          <p:nvPr/>
        </p:nvGrpSpPr>
        <p:grpSpPr>
          <a:xfrm>
            <a:off x="4444776" y="2708470"/>
            <a:ext cx="995149" cy="751675"/>
            <a:chOff x="1919404" y="1147541"/>
            <a:chExt cx="995149" cy="75167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E47F713-D4B7-4188-ABD5-7492EBDEF6B8}"/>
                </a:ext>
              </a:extLst>
            </p:cNvPr>
            <p:cNvGrpSpPr/>
            <p:nvPr/>
          </p:nvGrpSpPr>
          <p:grpSpPr>
            <a:xfrm>
              <a:off x="2132715" y="1147541"/>
              <a:ext cx="720000" cy="720000"/>
              <a:chOff x="7543800" y="3429000"/>
              <a:chExt cx="720000" cy="720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F57D36E3-9962-4F2D-B164-230E6FEE0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0" y="414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17A2A9D6-EA64-45F5-A071-B0C05C90256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83800" y="3789000"/>
                <a:ext cx="72000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/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388BD0D9-74E9-45E7-B104-720B3C6D5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842" y="1611982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36585" r="-100000" b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/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35831167-268B-4FE6-9DF9-1ECC4DF7D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404" y="1151834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375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/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E2E16173-82DC-436F-8DB3-FAB467F41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641" y="1615822"/>
                  <a:ext cx="1909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2581" r="-22581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9D487FB-8960-4906-B113-563481E6BDBB}"/>
                </a:ext>
              </a:extLst>
            </p:cNvPr>
            <p:cNvSpPr/>
            <p:nvPr/>
          </p:nvSpPr>
          <p:spPr>
            <a:xfrm>
              <a:off x="2103313" y="182721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543A515-AFE8-419A-B2AE-4F6FE06EA7A3}"/>
              </a:ext>
            </a:extLst>
          </p:cNvPr>
          <p:cNvSpPr/>
          <p:nvPr/>
        </p:nvSpPr>
        <p:spPr>
          <a:xfrm>
            <a:off x="4131175" y="2897464"/>
            <a:ext cx="1057512" cy="1057512"/>
          </a:xfrm>
          <a:prstGeom prst="arc">
            <a:avLst>
              <a:gd name="adj1" fmla="val 18601221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/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DAE09B-BAFC-4649-9292-5B41F612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531" y="2958984"/>
                <a:ext cx="132920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EF39CF0A-E053-4BBC-98E7-10466E6E647D}"/>
              </a:ext>
            </a:extLst>
          </p:cNvPr>
          <p:cNvSpPr/>
          <p:nvPr/>
        </p:nvSpPr>
        <p:spPr>
          <a:xfrm>
            <a:off x="5615200" y="324900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/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C22748C-C91A-400D-AD71-A31A7C6A6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50" y="3077623"/>
                <a:ext cx="178318" cy="246221"/>
              </a:xfrm>
              <a:prstGeom prst="rect">
                <a:avLst/>
              </a:prstGeom>
              <a:blipFill>
                <a:blip r:embed="rId6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C136824-6714-4ED0-B15A-3946A447FD45}"/>
              </a:ext>
            </a:extLst>
          </p:cNvPr>
          <p:cNvSpPr/>
          <p:nvPr/>
        </p:nvSpPr>
        <p:spPr>
          <a:xfrm>
            <a:off x="5759200" y="3393000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08353FD-2EE7-4C80-AE9C-8C784021D7D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639229" y="3398689"/>
            <a:ext cx="1263770" cy="749251"/>
          </a:xfrm>
          <a:prstGeom prst="line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/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E2983CE1-0A4A-40B4-BBFC-4C2F96E2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200" y="4024829"/>
                <a:ext cx="183960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8F85B0A-F9B7-46E5-AD31-FFAB8C8A2CB5}"/>
              </a:ext>
            </a:extLst>
          </p:cNvPr>
          <p:cNvCxnSpPr>
            <a:cxnSpLocks/>
            <a:stCxn id="17" idx="7"/>
            <a:endCxn id="2" idx="7"/>
          </p:cNvCxnSpPr>
          <p:nvPr/>
        </p:nvCxnSpPr>
        <p:spPr>
          <a:xfrm flipV="1">
            <a:off x="5820656" y="3301721"/>
            <a:ext cx="101823" cy="101823"/>
          </a:xfrm>
          <a:prstGeom prst="line">
            <a:avLst/>
          </a:prstGeom>
          <a:ln w="12700">
            <a:solidFill>
              <a:srgbClr val="002060"/>
            </a:solidFill>
            <a:headEnd w="sm" len="sm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/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A98140B-EA90-4CBE-9A2C-C72908C8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810" y="3106411"/>
                <a:ext cx="148759" cy="246221"/>
              </a:xfrm>
              <a:prstGeom prst="rect">
                <a:avLst/>
              </a:prstGeom>
              <a:blipFill>
                <a:blip r:embed="rId8"/>
                <a:stretch>
                  <a:fillRect l="-16667" r="-2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0522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7BC3AE4-74DE-4C1E-9F3B-E1EE025FAABD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/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  <a14:m>
                  <m:oMath xmlns:m="http://schemas.openxmlformats.org/officeDocument/2006/math"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625C0B4-83BE-41A6-884C-BAE3548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3" y="372125"/>
                <a:ext cx="877714" cy="461088"/>
              </a:xfrm>
              <a:prstGeom prst="rect">
                <a:avLst/>
              </a:prstGeom>
              <a:blipFill>
                <a:blip r:embed="rId2"/>
                <a:stretch>
                  <a:fillRect l="-6250" t="-10526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16AC45F3-A8CE-41C6-8EA1-D4F714526165}"/>
              </a:ext>
            </a:extLst>
          </p:cNvPr>
          <p:cNvGrpSpPr/>
          <p:nvPr/>
        </p:nvGrpSpPr>
        <p:grpSpPr>
          <a:xfrm rot="5400000">
            <a:off x="3950371" y="643017"/>
            <a:ext cx="2622959" cy="2398642"/>
            <a:chOff x="3950371" y="643017"/>
            <a:chExt cx="2622959" cy="2398642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5051BE7D-4D40-4488-8835-D9D870D80B14}"/>
                </a:ext>
              </a:extLst>
            </p:cNvPr>
            <p:cNvSpPr/>
            <p:nvPr/>
          </p:nvSpPr>
          <p:spPr>
            <a:xfrm>
              <a:off x="4174688" y="643017"/>
              <a:ext cx="2398642" cy="2398642"/>
            </a:xfrm>
            <a:prstGeom prst="arc">
              <a:avLst>
                <a:gd name="adj1" fmla="val 11122892"/>
                <a:gd name="adj2" fmla="val 13838638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9F960621-0F8D-4145-9404-768CBAD9CBFC}"/>
                </a:ext>
              </a:extLst>
            </p:cNvPr>
            <p:cNvGrpSpPr/>
            <p:nvPr/>
          </p:nvGrpSpPr>
          <p:grpSpPr>
            <a:xfrm>
              <a:off x="3950371" y="1973224"/>
              <a:ext cx="432048" cy="288031"/>
              <a:chOff x="2286259" y="3513708"/>
              <a:chExt cx="432048" cy="288031"/>
            </a:xfrm>
          </p:grpSpPr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E46CCC60-945B-4E0C-A6C2-3146751701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510076B-2BB2-4CAB-A4B8-3E23E5710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7E4D983-549C-4398-AA87-DFFB24C3F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09F511-5640-43C3-989A-DBA7388C4DE6}"/>
                </a:ext>
              </a:extLst>
            </p:cNvPr>
            <p:cNvSpPr/>
            <p:nvPr/>
          </p:nvSpPr>
          <p:spPr>
            <a:xfrm rot="16200000">
              <a:off x="4466309" y="780693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493B252-0DF6-4D0E-BDE6-11B2AB7D19F2}"/>
                </a:ext>
              </a:extLst>
            </p:cNvPr>
            <p:cNvSpPr/>
            <p:nvPr/>
          </p:nvSpPr>
          <p:spPr>
            <a:xfrm rot="16200000">
              <a:off x="4022396" y="1685224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D5778DC-9B9A-48BE-88E5-E4AD40609452}"/>
              </a:ext>
            </a:extLst>
          </p:cNvPr>
          <p:cNvGrpSpPr/>
          <p:nvPr/>
        </p:nvGrpSpPr>
        <p:grpSpPr>
          <a:xfrm>
            <a:off x="2274942" y="1721608"/>
            <a:ext cx="1890159" cy="2263951"/>
            <a:chOff x="1459499" y="1132845"/>
            <a:chExt cx="1890159" cy="2263951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1E06B363-EB05-4003-9E10-BA6339874015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 flipV="1">
              <a:off x="1755320" y="1633654"/>
              <a:ext cx="1148154" cy="1137651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5CEFF67A-FB64-4EFE-8896-191D5399575B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4DE33DD-4EEB-4D20-AEF3-B742393E11F7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FDFA8F4-2F81-4985-A2CC-CEBD986EC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42A2C52-9214-4331-93CE-F1FBA87DBEFA}"/>
                </a:ext>
              </a:extLst>
            </p:cNvPr>
            <p:cNvCxnSpPr>
              <a:cxnSpLocks/>
              <a:stCxn id="70" idx="7"/>
              <a:endCxn id="57" idx="3"/>
            </p:cNvCxnSpPr>
            <p:nvPr/>
          </p:nvCxnSpPr>
          <p:spPr>
            <a:xfrm flipV="1">
              <a:off x="1755320" y="2184036"/>
              <a:ext cx="591969" cy="58726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ABCF81D-1035-4DAB-AECD-9E3657F0C344}"/>
                </a:ext>
              </a:extLst>
            </p:cNvPr>
            <p:cNvSpPr/>
            <p:nvPr/>
          </p:nvSpPr>
          <p:spPr>
            <a:xfrm>
              <a:off x="2320929" y="2030396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4BF9799-CC73-4DAC-BA5A-84CB39376C4D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80BE352-5F1A-45D7-BCA6-45C9A15C27C0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83AB4F87-2888-4AD7-AFC9-172A40F85396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EADA9FF-EF14-4ACA-BE6E-324B5330C003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4B7AC0AB-B746-4507-84C0-6CF80AA50E87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2467F62-A68F-440A-A608-240ED06273F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46F3CD52-2034-474A-9A44-3E0DBDB6DE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FB2F61ED-3D17-44FC-B498-3E0FC174402B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6960FFCD-3374-46B1-B42F-C685A9CA4713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00B279C-5878-4E49-9A4E-226714E4AF62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0A27F4A5-B00B-46DA-BF66-A32CB187C98F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706A19C5-7719-4B3C-8581-C338EC1FB15F}"/>
              </a:ext>
            </a:extLst>
          </p:cNvPr>
          <p:cNvGrpSpPr/>
          <p:nvPr/>
        </p:nvGrpSpPr>
        <p:grpSpPr>
          <a:xfrm>
            <a:off x="4383700" y="1721608"/>
            <a:ext cx="3069868" cy="2263951"/>
            <a:chOff x="279790" y="1132845"/>
            <a:chExt cx="3069868" cy="2263951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7E2F8FF-A0D1-49A7-A9F0-D4BC57ACDE80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 flipV="1">
              <a:off x="279790" y="2831305"/>
              <a:ext cx="1321890" cy="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5FA1C37-EE0E-47D4-A61A-1750634D7EC1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974A145-2AB8-47A2-8CAC-DFC7EC2046E0}"/>
                </a:ext>
              </a:extLst>
            </p:cNvPr>
            <p:cNvCxnSpPr>
              <a:cxnSpLocks/>
              <a:stCxn id="90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BA351E2-DE17-4F4F-A2BD-A662B93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290606ED-F9D3-475A-9D45-9E9C9BDF188C}"/>
                </a:ext>
              </a:extLst>
            </p:cNvPr>
            <p:cNvSpPr/>
            <p:nvPr/>
          </p:nvSpPr>
          <p:spPr>
            <a:xfrm>
              <a:off x="452630" y="274130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/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D8E1E93-3A0B-4AB2-AE57-5EF973844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478" y="2586639"/>
                  <a:ext cx="134524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/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91F7B0F7-96DF-4937-8290-48287B864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71" y="2527910"/>
                  <a:ext cx="140359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9C3E235B-F6BE-49F1-AE9A-523D4E07230F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64D0564-6658-4722-9ED8-A2CFE887F050}"/>
                </a:ext>
              </a:extLst>
            </p:cNvPr>
            <p:cNvSpPr/>
            <p:nvPr/>
          </p:nvSpPr>
          <p:spPr>
            <a:xfrm>
              <a:off x="1031481" y="2564945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A687D516-19CF-43B5-9302-CABF708B679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D2CED5E-E9D3-4C90-88B1-0E42A0A4AA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83AE9996-65AA-4D05-BCE9-667ADE055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5882928A-7EF4-43A8-9CAA-5A5FDF515CF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21E29FFB-07F5-4B60-8106-7FE583342706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/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7608675D-0FDD-49A4-AE3C-1A8E764C1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00" y="2526871"/>
                  <a:ext cx="202555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A3AB456-BBEE-43A3-85D7-24C318A0850A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B14272A1-23D9-4E4E-AABB-CA1A80866952}"/>
              </a:ext>
            </a:extLst>
          </p:cNvPr>
          <p:cNvCxnSpPr>
            <a:cxnSpLocks/>
          </p:cNvCxnSpPr>
          <p:nvPr/>
        </p:nvCxnSpPr>
        <p:spPr>
          <a:xfrm rot="13500000" flipV="1">
            <a:off x="4837654" y="3068999"/>
            <a:ext cx="720000" cy="72000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102203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1589</Words>
  <Application>Microsoft Office PowerPoint</Application>
  <PresentationFormat>Grand écran</PresentationFormat>
  <Paragraphs>1308</Paragraphs>
  <Slides>89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89</vt:i4>
      </vt:variant>
    </vt:vector>
  </HeadingPairs>
  <TitlesOfParts>
    <vt:vector size="94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01_T</vt:lpstr>
      <vt:lpstr>Présentation PowerPoint</vt:lpstr>
      <vt:lpstr>Présentation PowerPoint</vt:lpstr>
      <vt:lpstr>Présentation PowerPoint</vt:lpstr>
      <vt:lpstr>02_R</vt:lpstr>
      <vt:lpstr>Présentation PowerPoint</vt:lpstr>
      <vt:lpstr>Présentation PowerPoint</vt:lpstr>
      <vt:lpstr>Présentation PowerPoint</vt:lpstr>
      <vt:lpstr>Présentation PowerPoint</vt:lpstr>
      <vt:lpstr>03_TT</vt:lpstr>
      <vt:lpstr>Présentation PowerPoint</vt:lpstr>
      <vt:lpstr>Présentation PowerPoint</vt:lpstr>
      <vt:lpstr>Présentation PowerPoint</vt:lpstr>
      <vt:lpstr>Présentation PowerPoint</vt:lpstr>
      <vt:lpstr>04_RR</vt:lpstr>
      <vt:lpstr>Présentation PowerPoint</vt:lpstr>
      <vt:lpstr>Présentation PowerPoint</vt:lpstr>
      <vt:lpstr>Présentation PowerPoint</vt:lpstr>
      <vt:lpstr>05_RT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05_TR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07_RR3D</vt:lpstr>
      <vt:lpstr>Présentation PowerPoint</vt:lpstr>
      <vt:lpstr>Présentation PowerPoint</vt:lpstr>
      <vt:lpstr>Présentation PowerPoint</vt:lpstr>
      <vt:lpstr>Présentation PowerPoint</vt:lpstr>
      <vt:lpstr>RTR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169</cp:revision>
  <dcterms:created xsi:type="dcterms:W3CDTF">2020-12-18T18:58:41Z</dcterms:created>
  <dcterms:modified xsi:type="dcterms:W3CDTF">2024-11-11T21:39:14Z</dcterms:modified>
</cp:coreProperties>
</file>