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2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5407E-A70D-4B6C-8CEE-09364D2F9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D6A48B-BB4B-4101-B9C0-033C7680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6793A6-B537-41CE-A801-9C88A7EE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88564-F22D-4E0C-ADFD-368479A2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CFACCA-22A2-4D68-805A-BDD57FCC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89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B6669-68EB-4EFC-BCA9-E3A8E3D7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5C5C79-3219-41F2-BD58-44DF4CC5F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4F427-8F87-472F-B444-A90D7E0F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98F4EF-17A4-4630-83FB-47DFD65E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BBB29-A4E4-40F4-9E4A-E7CF1831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91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7FE494-5CFB-4765-B323-0653E6BB9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F37138-0705-431E-A9A3-AA5594E1D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902D2C-A1C4-4F9C-A6D2-72B0A5F6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F85AF-4764-4F28-8772-32C6D1A1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CDB08-C681-4FFA-903F-5FF0CDBB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59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E6354-CA22-4AC9-A007-892CA465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DC3369-2577-4269-A1A5-D707DBC95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FB52BB-0839-42F6-AB25-BED08EC3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ABA60-3222-4458-885B-46B54B69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627F24-D2EB-47F9-BB34-DB3E0F21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17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087F9-A6CF-4855-BE4F-F531D14B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41ED8A-F0B3-4CA0-821E-9576CAB9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46756-24DD-40A2-A7E7-F26BF125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E0A378-BF0C-44E7-8281-AF0A0301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6D0DCA-E902-474A-8CBE-A948C98F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64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8E57E-892B-47E6-B0D8-B1727018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A8494-5980-438A-8EFE-1A1E430BA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ABC7CE-1AF0-4AE0-9E6B-B30940051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932380-CE9B-42AA-A2A4-496670E6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4C5DE2-EEB6-428D-AE69-4ACA1DC2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684BE0-43CF-4733-BF65-86BAC411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95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47294-C7EF-4633-A086-EE2050B8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20F28A-CB4D-4372-99F4-BF1A1D925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9CD800-0BC0-406B-A300-9FAB4B84F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518867-0C9D-4C81-B23A-F08C3095D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A17A1E-14BE-4DF5-B541-E2CEAB6B8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AAED5F-2E2A-4554-BBA9-FC8ECD64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C98CB9-4BA5-4D33-A6E3-332C0CEC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37C168-BB87-499C-B87F-751F6E64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2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FFD47-7CA4-4FEC-BEF5-FEC1D901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AEFC7-7035-4969-BE3C-AC37854C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8A2EA9-4C99-4984-B4D7-C769CEBC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62458-8FEE-4617-98BE-335551AE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80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1CD9B7-58B6-408E-82B8-5E49CFDF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000F64-7BFA-4312-950C-9FB4ED3B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1A5E3E-4A6E-42BD-AC78-37D7E8A4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55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D9CA4-E079-4BA8-9C96-4C30C23C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5BC53D-9F00-4C5C-A2A2-E0E2FE81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168D93-FD2D-4894-B5EF-D7608FD4F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82BD2A-1C5F-4BFD-8380-533BAD92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339DC8-C17D-4CDA-B4FA-044BFBA7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927F7E-5B6F-4C53-BCC6-F7FAFE26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32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D67C8-334D-48D8-880A-C3323885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58AE82-D3EC-4C9A-A20C-3F300C839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F585B3-8D3E-4EC4-BC07-D1A06CDA9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CB4D0-467E-49A9-ADD2-DA612832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32DC7C-29A5-4A96-AAB2-367B632C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327969-B120-4952-ABDB-66AE861A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80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39A2E7-75E7-4B7E-9237-D370680A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F26E75-68CD-4ABB-AC41-925CD60E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FD2243-3BA0-40AF-8A9C-7177E0BB1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52EEA-DAC6-4C2C-A104-BD3C33D51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B2EE3-FBCF-42D5-B3BC-0683AFB7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97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540A29-43BE-4713-818F-CE134CDD9B81}"/>
                  </a:ext>
                </a:extLst>
              </p:cNvPr>
              <p:cNvSpPr/>
              <p:nvPr/>
            </p:nvSpPr>
            <p:spPr>
              <a:xfrm>
                <a:off x="2054506" y="1180511"/>
                <a:ext cx="1027777" cy="752562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540A29-43BE-4713-818F-CE134CDD9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506" y="1180511"/>
                <a:ext cx="1027777" cy="752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74AF26-C807-4368-BD63-6949911D134B}"/>
                  </a:ext>
                </a:extLst>
              </p:cNvPr>
              <p:cNvSpPr/>
              <p:nvPr/>
            </p:nvSpPr>
            <p:spPr>
              <a:xfrm>
                <a:off x="2546430" y="2060848"/>
                <a:ext cx="73877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74AF26-C807-4368-BD63-6949911D1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430" y="2060848"/>
                <a:ext cx="73877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0A3B572-B004-4250-9019-27F2C2D5A5AF}"/>
              </a:ext>
            </a:extLst>
          </p:cNvPr>
          <p:cNvCxnSpPr>
            <a:cxnSpLocks/>
          </p:cNvCxnSpPr>
          <p:nvPr/>
        </p:nvCxnSpPr>
        <p:spPr>
          <a:xfrm>
            <a:off x="323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A7066168-3F7C-41D5-B50E-7B9CB1D5C47B}"/>
              </a:ext>
            </a:extLst>
          </p:cNvPr>
          <p:cNvSpPr/>
          <p:nvPr/>
        </p:nvSpPr>
        <p:spPr>
          <a:xfrm>
            <a:off x="1079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80DBA4-CB1D-4C4A-8EB6-F1D9AF97A720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>
            <a:off x="1439632" y="1556792"/>
            <a:ext cx="61487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FF041CE-EFFF-42BA-AFA8-292B87D7377F}"/>
              </a:ext>
            </a:extLst>
          </p:cNvPr>
          <p:cNvCxnSpPr>
            <a:cxnSpLocks/>
          </p:cNvCxnSpPr>
          <p:nvPr/>
        </p:nvCxnSpPr>
        <p:spPr>
          <a:xfrm>
            <a:off x="5897096" y="1565333"/>
            <a:ext cx="90367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1CA231-C24C-4DDC-8903-D2BC01ED7280}"/>
              </a:ext>
            </a:extLst>
          </p:cNvPr>
          <p:cNvCxnSpPr>
            <a:cxnSpLocks/>
          </p:cNvCxnSpPr>
          <p:nvPr/>
        </p:nvCxnSpPr>
        <p:spPr>
          <a:xfrm>
            <a:off x="6279504" y="1565333"/>
            <a:ext cx="0" cy="711538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3BCC8FF-C0CD-4146-87B7-49B3A54D6857}"/>
              </a:ext>
            </a:extLst>
          </p:cNvPr>
          <p:cNvCxnSpPr>
            <a:cxnSpLocks/>
          </p:cNvCxnSpPr>
          <p:nvPr/>
        </p:nvCxnSpPr>
        <p:spPr>
          <a:xfrm flipH="1">
            <a:off x="3285203" y="2276871"/>
            <a:ext cx="299430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F5E5775-8159-459F-A8CB-D04FAB9F875A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0D177C1-941F-45F0-AD71-241D40B480D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66392" y="2276872"/>
            <a:ext cx="128003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306611-51B7-4AC4-8937-4144EBC09590}"/>
                  </a:ext>
                </a:extLst>
              </p:cNvPr>
              <p:cNvSpPr/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306611-51B7-4AC4-8937-4144EBC09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4E497A9-0475-4DB4-BE70-E9C7DA338139}"/>
                  </a:ext>
                </a:extLst>
              </p:cNvPr>
              <p:cNvSpPr/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4E497A9-0475-4DB4-BE70-E9C7DA338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1577BAC-2632-479B-91CC-8C9A54B1C9EE}"/>
                  </a:ext>
                </a:extLst>
              </p:cNvPr>
              <p:cNvSpPr/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1577BAC-2632-479B-91CC-8C9A54B1C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17B3FC-7993-4EDC-8AE2-10659AA33B19}"/>
                  </a:ext>
                </a:extLst>
              </p:cNvPr>
              <p:cNvSpPr/>
              <p:nvPr/>
            </p:nvSpPr>
            <p:spPr>
              <a:xfrm>
                <a:off x="6031707" y="1183930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17B3FC-7993-4EDC-8AE2-10659AA33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707" y="1183930"/>
                <a:ext cx="68653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DCE132E2-7682-4848-8FE6-C0DA2C4F8FD3}"/>
              </a:ext>
            </a:extLst>
          </p:cNvPr>
          <p:cNvGrpSpPr/>
          <p:nvPr/>
        </p:nvGrpSpPr>
        <p:grpSpPr>
          <a:xfrm>
            <a:off x="3594770" y="1290922"/>
            <a:ext cx="713545" cy="437674"/>
            <a:chOff x="3731495" y="1329598"/>
            <a:chExt cx="713545" cy="437674"/>
          </a:xfrm>
        </p:grpSpPr>
        <p:sp>
          <p:nvSpPr>
            <p:cNvPr id="18" name="Organigramme : Jonction de sommaire 17">
              <a:extLst>
                <a:ext uri="{FF2B5EF4-FFF2-40B4-BE49-F238E27FC236}">
                  <a16:creationId xmlns:a16="http://schemas.microsoft.com/office/drawing/2014/main" id="{5AC10C5C-2D07-4EF4-82BB-A70E273E5084}"/>
                </a:ext>
              </a:extLst>
            </p:cNvPr>
            <p:cNvSpPr/>
            <p:nvPr/>
          </p:nvSpPr>
          <p:spPr>
            <a:xfrm>
              <a:off x="3832992" y="140727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3FB2B1CD-D8D7-489F-AD4C-A0784A8EA3D2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>
              <a:off x="4192992" y="1587272"/>
              <a:ext cx="252048" cy="0"/>
            </a:xfrm>
            <a:prstGeom prst="straightConnector1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01C46AC-E4AE-4872-836C-9DF49FE16CAC}"/>
                    </a:ext>
                  </a:extLst>
                </p:cNvPr>
                <p:cNvSpPr/>
                <p:nvPr/>
              </p:nvSpPr>
              <p:spPr>
                <a:xfrm>
                  <a:off x="3731495" y="141934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01C46AC-E4AE-4872-836C-9DF49FE16C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495" y="1419343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B96C0D6-BF54-49F6-B354-3E822A9F4A86}"/>
                    </a:ext>
                  </a:extLst>
                </p:cNvPr>
                <p:cNvSpPr/>
                <p:nvPr/>
              </p:nvSpPr>
              <p:spPr>
                <a:xfrm>
                  <a:off x="3833838" y="1329598"/>
                  <a:ext cx="35939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B96C0D6-BF54-49F6-B354-3E822A9F4A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838" y="1329598"/>
                  <a:ext cx="359394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A23F5A3-A695-4ADC-9519-7155172B162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082283" y="1553262"/>
            <a:ext cx="634966" cy="353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79C9DD5-7D91-434B-9EC2-03B9EDD47060}"/>
              </a:ext>
            </a:extLst>
          </p:cNvPr>
          <p:cNvCxnSpPr>
            <a:cxnSpLocks/>
          </p:cNvCxnSpPr>
          <p:nvPr/>
        </p:nvCxnSpPr>
        <p:spPr>
          <a:xfrm>
            <a:off x="3876810" y="532435"/>
            <a:ext cx="0" cy="83616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4118FD2-E979-47AE-B230-853695024FB4}"/>
                  </a:ext>
                </a:extLst>
              </p:cNvPr>
              <p:cNvSpPr/>
              <p:nvPr/>
            </p:nvSpPr>
            <p:spPr>
              <a:xfrm>
                <a:off x="4303574" y="1166470"/>
                <a:ext cx="1593522" cy="752562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4118FD2-E979-47AE-B230-853695024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574" y="1166470"/>
                <a:ext cx="1593522" cy="7525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037141-0FEF-4BB5-A1B5-5B044C683ED4}"/>
                  </a:ext>
                </a:extLst>
              </p:cNvPr>
              <p:cNvSpPr/>
              <p:nvPr/>
            </p:nvSpPr>
            <p:spPr>
              <a:xfrm>
                <a:off x="1434706" y="1196001"/>
                <a:ext cx="673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037141-0FEF-4BB5-A1B5-5B044C683E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06" y="1196001"/>
                <a:ext cx="673325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A570F24-3519-4258-92CB-3008C970ACB5}"/>
                  </a:ext>
                </a:extLst>
              </p:cNvPr>
              <p:cNvSpPr/>
              <p:nvPr/>
            </p:nvSpPr>
            <p:spPr>
              <a:xfrm>
                <a:off x="3189733" y="490528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A570F24-3519-4258-92CB-3008C970A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33" y="490528"/>
                <a:ext cx="708527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5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8F8A3-48FE-4B9D-B5F6-DF7674DB1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2E2E16-0FDD-4CDD-A03B-87AFD0A93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544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2020-08-27T08:32:13Z</dcterms:created>
  <dcterms:modified xsi:type="dcterms:W3CDTF">2020-08-28T09:30:35Z</dcterms:modified>
</cp:coreProperties>
</file>