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39" d="100"/>
          <a:sy n="139" d="100"/>
        </p:scale>
        <p:origin x="-3688" y="-1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E2D1E-A414-DE52-4EA0-6DCC017EA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63158D-F422-5503-107F-76DE592B5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75E177-525A-D988-D4EF-D32087D8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6726-EE5C-40CC-B2E7-4EB29E602A6E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DFFDA7-3D0E-0C31-9621-E57EBFA0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04184F-38F1-4296-8034-10B2940E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5DDF-6B77-4795-A6C1-12B98F808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22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2C091-A27E-2C39-F69A-082F864D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4B1352-8B7A-0D16-1400-FA5AC9B21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61A6A3-9B16-1329-5113-05BE9A3D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6726-EE5C-40CC-B2E7-4EB29E602A6E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8FC3B-3F9B-2AC1-9ED0-15A0EAAA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D60E79-3869-3D9F-1246-E900CBE3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5DDF-6B77-4795-A6C1-12B98F808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02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60F629-EE22-A8F4-42EE-6C51ECB45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437F0B-5901-2B3E-BAB3-08CA8FAC1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AD7EE5-F218-4E7B-BDDB-A3772B29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6726-EE5C-40CC-B2E7-4EB29E602A6E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A77DA7-7EC8-2574-AA69-44602F4B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C4C9D-4448-1FFA-479F-60FBBA97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5DDF-6B77-4795-A6C1-12B98F808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71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73651-A626-FE36-89EF-E77BB9DD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36A4A8-D808-C0DA-416B-A7E72457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A11677-7F73-03D0-42F5-A842A5F0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6726-EE5C-40CC-B2E7-4EB29E602A6E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9888ED-7E5E-D5E2-7299-6130F072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FAA2C1-E294-EE04-1A3F-C0B4E3C2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5DDF-6B77-4795-A6C1-12B98F808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75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2A4F4-7570-4AA8-E8EF-58E43286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CF1A50-6488-90AD-7048-59EF603A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8DAF19-B3B4-F41E-9176-28E4D0E5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6726-EE5C-40CC-B2E7-4EB29E602A6E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6663BF-6685-C82D-00AF-EE2D9FD7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79EB4E-B2FC-83B9-61AA-0B193B0A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5DDF-6B77-4795-A6C1-12B98F808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55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D070B-1937-17A5-045E-8F0A0D43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87F2C-C38F-E6C8-8749-2E731AB50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DC6952-EAF3-84EA-BABE-6C6687922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60FAC-9398-6004-1630-8CC9F823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6726-EE5C-40CC-B2E7-4EB29E602A6E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751B66-1C23-4593-A318-B78420A7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CF78B0-C624-A452-83F4-8D88CDB4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5DDF-6B77-4795-A6C1-12B98F808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7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34731-A7A3-50C1-DCDC-A4762805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E58648-B459-617D-83E6-B49C59CC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1EC8B6-2B41-F109-C2F0-AC6F975F2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0D3C90-19B8-B634-A7C4-8DB5CEBE4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734064-088C-B5C2-84A3-6A6666A69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2CB6B4-A87D-9173-B8E0-8483A41F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6726-EE5C-40CC-B2E7-4EB29E602A6E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C44CA5-981B-7B6C-68E4-5667100E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FFC52B-3236-8B40-791B-76272FC6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5DDF-6B77-4795-A6C1-12B98F808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56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9EA7D-3BBB-F57A-D6F8-53511099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2177D3-8DA4-208A-5904-434DC4E3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6726-EE5C-40CC-B2E7-4EB29E602A6E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8FF2EF-4E61-EAEB-CA08-B7FAE7EE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B5F1EF-35E1-4367-E44E-FA371C89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5DDF-6B77-4795-A6C1-12B98F808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4B8CA9-6C68-E838-B5E4-EBDCA003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6726-EE5C-40CC-B2E7-4EB29E602A6E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AA88168-3B9B-CEC5-AB65-8342481D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1FBA5C-533F-A54E-5857-CDFD8F7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5DDF-6B77-4795-A6C1-12B98F808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27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F62BE-8B9C-7CE8-49CD-EA302406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A12DDC-E220-558D-EE7C-6AB5D392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5BBCB1-7EDB-FB61-04EC-11F88A687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8E352A-7540-94A1-D6EA-6521E08D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6726-EE5C-40CC-B2E7-4EB29E602A6E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E5A73C-8467-36EB-3127-F725B1CE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3769F9-9C89-CEF9-9A65-B82E77E9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5DDF-6B77-4795-A6C1-12B98F808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50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008BC7-5CA3-9FA9-99A2-4415A0A3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E80B9E-0840-7846-0F78-98E85E576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77DA34-22DB-44BB-D9A3-D83BC831C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5403AF-C7E5-1E7B-49A1-4970B8DA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6726-EE5C-40CC-B2E7-4EB29E602A6E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492CF7-538C-9E3F-DF75-BFF3FCFF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B400B5-DB43-EB61-35D3-5DE1C832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5DDF-6B77-4795-A6C1-12B98F808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80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3425D3-7B19-D557-39EF-7D956D20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59001C-B3B7-FC3A-2EB4-BB961C300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FC9CF-3A6E-6E15-C267-8FA985FE5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6726-EE5C-40CC-B2E7-4EB29E602A6E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15A8B-B2B9-E48C-0195-AF99832E3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ACA3CE-0332-D815-F446-671AABE1D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C5DDF-6B77-4795-A6C1-12B98F808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10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94E71-0022-ED45-03D0-8D6199523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7A5301-831E-1AD9-EE8F-40E0B4EF9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23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062B90C4-D184-EF7A-5FA1-94557E429D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803310"/>
                  </p:ext>
                </p:extLst>
              </p:nvPr>
            </p:nvGraphicFramePr>
            <p:xfrm>
              <a:off x="976086" y="948266"/>
              <a:ext cx="8128000" cy="26311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14809212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95012012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73979110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4560203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4017415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7061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b="0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6444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+20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9491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560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062B90C4-D184-EF7A-5FA1-94557E429D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803310"/>
                  </p:ext>
                </p:extLst>
              </p:nvPr>
            </p:nvGraphicFramePr>
            <p:xfrm>
              <a:off x="976086" y="948266"/>
              <a:ext cx="8128000" cy="26311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14809212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95012012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73979110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4560203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401741538"/>
                        </a:ext>
                      </a:extLst>
                    </a:gridCol>
                  </a:tblGrid>
                  <a:tr h="68148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893" r="-300375" b="-28839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5" t="-893" r="-50469" b="-28839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93" r="-749" b="-288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061210"/>
                      </a:ext>
                    </a:extLst>
                  </a:tr>
                  <a:tr h="65119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05607" r="-400375" b="-20186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281" t="-105607" r="-100563" b="-2018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000" t="-105607" r="-375" b="-2018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6444559"/>
                      </a:ext>
                    </a:extLst>
                  </a:tr>
                  <a:tr h="6583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835" r="-400375" b="-9816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281" t="-201835" r="-100563" b="-981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000" t="-201835" r="-375" b="-981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949163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75" t="-313333" r="-400375" b="-190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281" t="-313333" r="-100563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000" t="-313333" r="-375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5609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429E4B-E35F-9B1A-959F-677359A2AF44}"/>
                  </a:ext>
                </a:extLst>
              </p:cNvPr>
              <p:cNvSpPr/>
              <p:nvPr/>
            </p:nvSpPr>
            <p:spPr>
              <a:xfrm>
                <a:off x="9104086" y="1632456"/>
                <a:ext cx="2166257" cy="6313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C00000"/>
                    </a:solidFill>
                  </a:rPr>
                  <a:t>Coupe l’axe des abscisse en 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𝝎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fr-FR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429E4B-E35F-9B1A-959F-677359A2AF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086" y="1632456"/>
                <a:ext cx="2166257" cy="631371"/>
              </a:xfrm>
              <a:prstGeom prst="rect">
                <a:avLst/>
              </a:prstGeom>
              <a:blipFill>
                <a:blip r:embed="rId3"/>
                <a:stretch>
                  <a:fillRect l="-281" t="-5825" b="-16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28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819E917-463E-89DD-4DBF-9443213AC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07" y="82289"/>
            <a:ext cx="8430785" cy="66934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6049A8B-44F0-4B10-A46A-74A7C69F0009}"/>
                  </a:ext>
                </a:extLst>
              </p:cNvPr>
              <p:cNvSpPr txBox="1"/>
              <p:nvPr/>
            </p:nvSpPr>
            <p:spPr>
              <a:xfrm>
                <a:off x="3015343" y="1360714"/>
                <a:ext cx="1670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−20 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dB</m:t>
                      </m:r>
                      <m:r>
                        <m:rPr>
                          <m:lit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cade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6049A8B-44F0-4B10-A46A-74A7C69F0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343" y="1360714"/>
                <a:ext cx="1670394" cy="276999"/>
              </a:xfrm>
              <a:prstGeom prst="rect">
                <a:avLst/>
              </a:prstGeom>
              <a:blipFill>
                <a:blip r:embed="rId3"/>
                <a:stretch>
                  <a:fillRect t="-2174" r="-1825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A9C07C2-8035-1E01-3A7F-C3F6A33B29EA}"/>
              </a:ext>
            </a:extLst>
          </p:cNvPr>
          <p:cNvCxnSpPr/>
          <p:nvPr/>
        </p:nvCxnSpPr>
        <p:spPr>
          <a:xfrm>
            <a:off x="2373086" y="446314"/>
            <a:ext cx="6411685" cy="269965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C7DA709-F8AE-1AE1-ACA9-17F30E69F7E7}"/>
                  </a:ext>
                </a:extLst>
              </p:cNvPr>
              <p:cNvSpPr txBox="1"/>
              <p:nvPr/>
            </p:nvSpPr>
            <p:spPr>
              <a:xfrm>
                <a:off x="8148520" y="2144485"/>
                <a:ext cx="1258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dB</m:t>
                      </m:r>
                      <m:r>
                        <m:rPr>
                          <m:lit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cade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CC7DA709-F8AE-1AE1-ACA9-17F30E69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520" y="2144485"/>
                <a:ext cx="1258358" cy="276999"/>
              </a:xfrm>
              <a:prstGeom prst="rect">
                <a:avLst/>
              </a:prstGeom>
              <a:blipFill>
                <a:blip r:embed="rId4"/>
                <a:stretch>
                  <a:fillRect l="-4369" t="-2222" r="-4854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6356295-BC25-8A60-9A3D-F6EA317E7093}"/>
                  </a:ext>
                </a:extLst>
              </p:cNvPr>
              <p:cNvSpPr txBox="1"/>
              <p:nvPr/>
            </p:nvSpPr>
            <p:spPr>
              <a:xfrm>
                <a:off x="8560556" y="2785509"/>
                <a:ext cx="270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6356295-BC25-8A60-9A3D-F6EA317E7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56" y="2785509"/>
                <a:ext cx="270972" cy="276999"/>
              </a:xfrm>
              <a:prstGeom prst="rect">
                <a:avLst/>
              </a:prstGeom>
              <a:blipFill>
                <a:blip r:embed="rId5"/>
                <a:stretch>
                  <a:fillRect l="-20000" r="-8889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C025323-6F5C-6540-85F1-1F5869E8263E}"/>
              </a:ext>
            </a:extLst>
          </p:cNvPr>
          <p:cNvCxnSpPr>
            <a:cxnSpLocks/>
          </p:cNvCxnSpPr>
          <p:nvPr/>
        </p:nvCxnSpPr>
        <p:spPr>
          <a:xfrm>
            <a:off x="6302828" y="2144485"/>
            <a:ext cx="0" cy="412568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43CF4EB-A6F7-9924-35CE-800C71C949B9}"/>
                  </a:ext>
                </a:extLst>
              </p:cNvPr>
              <p:cNvSpPr txBox="1"/>
              <p:nvPr/>
            </p:nvSpPr>
            <p:spPr>
              <a:xfrm>
                <a:off x="5939129" y="2466704"/>
                <a:ext cx="313739" cy="595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43CF4EB-A6F7-9924-35CE-800C71C94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29" y="2466704"/>
                <a:ext cx="313739" cy="595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03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1DAB993-705E-FDC0-C058-162DCD247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0" y="12614"/>
            <a:ext cx="6553200" cy="6832772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DF74556-B2D5-7A5D-DA3D-89519A2F7F68}"/>
              </a:ext>
            </a:extLst>
          </p:cNvPr>
          <p:cNvCxnSpPr>
            <a:cxnSpLocks/>
          </p:cNvCxnSpPr>
          <p:nvPr/>
        </p:nvCxnSpPr>
        <p:spPr>
          <a:xfrm>
            <a:off x="3407230" y="1110342"/>
            <a:ext cx="0" cy="509451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7E19B40-B93D-FEF4-5114-EEA7C67454D1}"/>
              </a:ext>
            </a:extLst>
          </p:cNvPr>
          <p:cNvCxnSpPr/>
          <p:nvPr/>
        </p:nvCxnSpPr>
        <p:spPr>
          <a:xfrm flipV="1">
            <a:off x="2993573" y="4016829"/>
            <a:ext cx="0" cy="2242457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C131E58-33F1-95E5-6DD2-4415AF50F911}"/>
                  </a:ext>
                </a:extLst>
              </p:cNvPr>
              <p:cNvSpPr txBox="1"/>
              <p:nvPr/>
            </p:nvSpPr>
            <p:spPr>
              <a:xfrm>
                <a:off x="1865844" y="4960000"/>
                <a:ext cx="1064330" cy="302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C131E58-33F1-95E5-6DD2-4415AF50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844" y="4960000"/>
                <a:ext cx="1064330" cy="302006"/>
              </a:xfrm>
              <a:prstGeom prst="rect">
                <a:avLst/>
              </a:prstGeom>
              <a:blipFill>
                <a:blip r:embed="rId3"/>
                <a:stretch>
                  <a:fillRect l="-4571" r="-5143" b="-22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8F95161-D5BD-99C8-6A15-2305253095F0}"/>
              </a:ext>
            </a:extLst>
          </p:cNvPr>
          <p:cNvCxnSpPr>
            <a:cxnSpLocks/>
          </p:cNvCxnSpPr>
          <p:nvPr/>
        </p:nvCxnSpPr>
        <p:spPr>
          <a:xfrm rot="5400000">
            <a:off x="3407229" y="1469572"/>
            <a:ext cx="0" cy="509451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B080E3ED-E00E-97D7-CD3C-6E3CE92A5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28" y="1913896"/>
            <a:ext cx="5505686" cy="3030208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9214333-A0CD-FB0E-7EB6-9E978CE62362}"/>
              </a:ext>
            </a:extLst>
          </p:cNvPr>
          <p:cNvCxnSpPr>
            <a:cxnSpLocks/>
          </p:cNvCxnSpPr>
          <p:nvPr/>
        </p:nvCxnSpPr>
        <p:spPr>
          <a:xfrm flipH="1">
            <a:off x="7522633" y="2276585"/>
            <a:ext cx="4600429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B6669B9-ED78-09B1-97FC-ABC3C9A15477}"/>
                  </a:ext>
                </a:extLst>
              </p:cNvPr>
              <p:cNvSpPr txBox="1"/>
              <p:nvPr/>
            </p:nvSpPr>
            <p:spPr>
              <a:xfrm>
                <a:off x="6864249" y="2138085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𝟕𝟔𝟎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B6669B9-ED78-09B1-97FC-ABC3C9A15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249" y="2138085"/>
                <a:ext cx="466474" cy="276999"/>
              </a:xfrm>
              <a:prstGeom prst="rect">
                <a:avLst/>
              </a:prstGeom>
              <a:blipFill>
                <a:blip r:embed="rId5"/>
                <a:stretch>
                  <a:fillRect l="-10390" r="-129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FA3A893-721C-1502-54A4-5D4A6A967E79}"/>
              </a:ext>
            </a:extLst>
          </p:cNvPr>
          <p:cNvCxnSpPr>
            <a:cxnSpLocks/>
          </p:cNvCxnSpPr>
          <p:nvPr/>
        </p:nvCxnSpPr>
        <p:spPr>
          <a:xfrm>
            <a:off x="9189286" y="2276584"/>
            <a:ext cx="0" cy="1929656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7883DB2-6204-FA63-0D7A-D3AEDDE12EFA}"/>
                  </a:ext>
                </a:extLst>
              </p:cNvPr>
              <p:cNvSpPr txBox="1"/>
              <p:nvPr/>
            </p:nvSpPr>
            <p:spPr>
              <a:xfrm>
                <a:off x="9231084" y="3742422"/>
                <a:ext cx="495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7883DB2-6204-FA63-0D7A-D3AEDDE12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084" y="3742422"/>
                <a:ext cx="495328" cy="276999"/>
              </a:xfrm>
              <a:prstGeom prst="rect">
                <a:avLst/>
              </a:prstGeom>
              <a:blipFill>
                <a:blip r:embed="rId6"/>
                <a:stretch>
                  <a:fillRect l="-9756" r="-6098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5534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80</Words>
  <Application>Microsoft Office PowerPoint</Application>
  <PresentationFormat>Grand écran</PresentationFormat>
  <Paragraphs>26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2022-07-26T19:38:00Z</dcterms:created>
  <dcterms:modified xsi:type="dcterms:W3CDTF">2022-07-27T13:55:07Z</dcterms:modified>
</cp:coreProperties>
</file>