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50" d="100"/>
          <a:sy n="50" d="100"/>
        </p:scale>
        <p:origin x="-14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3CFE32-E771-32A1-F762-A22A7BEDF9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8C0CFA-F0E6-43D8-DDDD-C50B0EBE9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69D361-6EAB-8B6F-DC4C-25421DC0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6521-B8A3-4D47-82EF-148E72F4FDB0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BF8D6E-BC27-DB70-4642-14100B63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DD50C2E-FF4A-856A-5065-447B8022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CE2A-4E84-48E7-B22E-BB07015A0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165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6F15B-2111-0375-CBE1-29739074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B3CB34-A42E-4C94-438D-A9A010356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010A2F-9ED4-BF3C-1BBD-9DDD56EB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6521-B8A3-4D47-82EF-148E72F4FDB0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D0DB8B-6FD9-7441-CD55-AB16420CB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CAF2DA-7A5A-878C-01BB-1D354968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CE2A-4E84-48E7-B22E-BB07015A0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09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DF7C94-660A-F861-9FF3-99175F2CC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B13AEAD-9C62-DDB0-DC00-44EEF6AA0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B5463E-67A9-803B-8F68-298C48B6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6521-B8A3-4D47-82EF-148E72F4FDB0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6A583D-D34E-D57F-4993-FCB8BFAF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6A4742-DF12-410B-BA54-24F8EFC0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CE2A-4E84-48E7-B22E-BB07015A0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796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57959-0143-F625-E370-2B996858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9C0CCA-B7E0-DB0B-4E0C-24E0463F7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039948-E880-2DF7-8443-C1F050EC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6521-B8A3-4D47-82EF-148E72F4FDB0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3E26DD-E609-E198-8D67-DB7A5A49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7ADA88-6D10-94A6-AB78-7CF128EA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CE2A-4E84-48E7-B22E-BB07015A0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11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CDE74-5891-65D1-1620-B0E7AC92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3EF78B-5709-A514-4CA2-22C4F252D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5FE6F3-3776-4341-1737-9EBCF1B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6521-B8A3-4D47-82EF-148E72F4FDB0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051F99-4C74-818D-82C9-229AB774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7E40E0-3D79-BC93-05A0-DC43AE1F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CE2A-4E84-48E7-B22E-BB07015A0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94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85A9CE-3B5A-E85F-469A-EFFEE6F88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2441C2-CD19-5BBA-122E-65578D0AB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379A89-8BAC-056F-8BB5-E995098CE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3AE509-EBF4-4974-D4B0-7F79DB79A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6521-B8A3-4D47-82EF-148E72F4FDB0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5F6B53-CE42-E21A-F68D-2BAE3D85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940C0C-42FF-CA77-2592-878076DF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CE2A-4E84-48E7-B22E-BB07015A0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20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7B7686-BEE0-0135-0BA9-6D73ECC07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399F3-B603-DFB5-C11F-0C6B1232A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54DF6B-5759-ADE7-3416-8BA79332F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35F6D1-05DF-FFE6-346C-0FC759011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A869F4E-3F32-F38A-430E-D321D9FF53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D75495-0897-610A-CEB0-3DFBC170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6521-B8A3-4D47-82EF-148E72F4FDB0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468BF8-4CBB-627C-F06C-953BAFD14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19E941-51A7-242C-5F52-B25C2F16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CE2A-4E84-48E7-B22E-BB07015A0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282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990357-BEE9-5DFB-2B4B-2234F3033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A206ED-6A5A-571C-E9B8-FC515C5E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6521-B8A3-4D47-82EF-148E72F4FDB0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9D39785-1504-DA33-83F0-DD3DA4DE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114C36-78AF-20FD-831F-64F70462A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CE2A-4E84-48E7-B22E-BB07015A0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95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6E54EDB-7CA0-0E52-E8A4-976A1455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6521-B8A3-4D47-82EF-148E72F4FDB0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C26CF58-AB33-A3E2-A099-4421AD5A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578A8B6-2E22-F315-CD06-D7DB634A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CE2A-4E84-48E7-B22E-BB07015A0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66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0381C-BAD2-9EB5-E9C6-AF68469E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7B4C9-C928-84BC-BF45-4F574BAE5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69F85A-1E56-726B-A3C2-8460C6B14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621193D-E1B5-6CB9-E361-8FFB830F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6521-B8A3-4D47-82EF-148E72F4FDB0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EAE482-BC44-92D6-86F2-ACC25B12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F2F62B-0021-E4E8-7F45-3AB69F56E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CE2A-4E84-48E7-B22E-BB07015A0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168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2AB2A-4761-F3A2-CDE7-445CCF70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1B2F21-63E3-E4F4-57C3-296521711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F12BF5-F0F8-9FAC-B225-0E6294B2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B89D12-45BA-D1D5-EB0E-96D379A6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F6521-B8A3-4D47-82EF-148E72F4FDB0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E0ACBC-AE7D-351D-FE86-602F6D75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C4A58F-A6C5-A325-4C6F-9D8B804DE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7CE2A-4E84-48E7-B22E-BB07015A0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98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867E47-3246-EDA4-5140-16242C142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2A68A8-3E5F-EFB0-E619-BF356E713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95F55F-4226-6EED-F2C4-05A9D17D2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4F6521-B8A3-4D47-82EF-148E72F4FDB0}" type="datetimeFigureOut">
              <a:rPr lang="fr-FR" smtClean="0"/>
              <a:t>18/07/2025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2B7D7C-E659-BB0C-9C50-C98249AB45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13F027-2400-5377-EA14-1908E4D47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7CE2A-4E84-48E7-B22E-BB07015A02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27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ligne, Tracé, texte, diagramme&#10;&#10;Le contenu généré par l’IA peut être incorrect.">
            <a:extLst>
              <a:ext uri="{FF2B5EF4-FFF2-40B4-BE49-F238E27FC236}">
                <a16:creationId xmlns:a16="http://schemas.microsoft.com/office/drawing/2014/main" id="{A4EC8891-7D7D-C212-2778-7A01B0CA4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08" y="320033"/>
            <a:ext cx="11567184" cy="6217933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A47BB4F-B98F-FEF9-E097-1AB3DA7944B3}"/>
              </a:ext>
            </a:extLst>
          </p:cNvPr>
          <p:cNvCxnSpPr>
            <a:cxnSpLocks/>
          </p:cNvCxnSpPr>
          <p:nvPr/>
        </p:nvCxnSpPr>
        <p:spPr>
          <a:xfrm>
            <a:off x="902970" y="4685040"/>
            <a:ext cx="27203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84D95B2-6426-189D-DD9D-FA1CAEFE9A70}"/>
              </a:ext>
            </a:extLst>
          </p:cNvPr>
          <p:cNvCxnSpPr>
            <a:cxnSpLocks/>
          </p:cNvCxnSpPr>
          <p:nvPr/>
        </p:nvCxnSpPr>
        <p:spPr>
          <a:xfrm flipV="1">
            <a:off x="3623310" y="4206240"/>
            <a:ext cx="0" cy="478800"/>
          </a:xfrm>
          <a:prstGeom prst="line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3E7D373-1695-5726-8974-A0BCEC634348}"/>
              </a:ext>
            </a:extLst>
          </p:cNvPr>
          <p:cNvCxnSpPr/>
          <p:nvPr/>
        </p:nvCxnSpPr>
        <p:spPr>
          <a:xfrm>
            <a:off x="880110" y="5646240"/>
            <a:ext cx="716661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88B4F94-7C2F-BE9F-EE25-35C3CCA9D800}"/>
              </a:ext>
            </a:extLst>
          </p:cNvPr>
          <p:cNvCxnSpPr>
            <a:cxnSpLocks/>
          </p:cNvCxnSpPr>
          <p:nvPr/>
        </p:nvCxnSpPr>
        <p:spPr>
          <a:xfrm flipV="1">
            <a:off x="8046720" y="4206240"/>
            <a:ext cx="0" cy="1440000"/>
          </a:xfrm>
          <a:prstGeom prst="line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F7FCBF2E-19ED-781E-A2DF-82CF7F84E038}"/>
              </a:ext>
            </a:extLst>
          </p:cNvPr>
          <p:cNvSpPr txBox="1"/>
          <p:nvPr/>
        </p:nvSpPr>
        <p:spPr>
          <a:xfrm>
            <a:off x="880110" y="47163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25 dB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55C00C-63D9-9BC6-03EF-11A9ABFCD555}"/>
                  </a:ext>
                </a:extLst>
              </p:cNvPr>
              <p:cNvSpPr txBox="1"/>
              <p:nvPr/>
            </p:nvSpPr>
            <p:spPr>
              <a:xfrm>
                <a:off x="3249650" y="3891642"/>
                <a:ext cx="1630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≃0,002</m:t>
                      </m:r>
                      <m:r>
                        <a:rPr lang="fr-FR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rad</m:t>
                      </m:r>
                      <m:r>
                        <m:rPr>
                          <m:lit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955C00C-63D9-9BC6-03EF-11A9ABFCD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650" y="3891642"/>
                <a:ext cx="1630575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2025D7E-CD59-C7CF-3F63-F7BAF18CC4A8}"/>
                  </a:ext>
                </a:extLst>
              </p:cNvPr>
              <p:cNvSpPr txBox="1"/>
              <p:nvPr/>
            </p:nvSpPr>
            <p:spPr>
              <a:xfrm>
                <a:off x="7464119" y="3891642"/>
                <a:ext cx="13740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≃0,2 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rad</m:t>
                      </m:r>
                      <m:r>
                        <m:rPr>
                          <m:lit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2025D7E-CD59-C7CF-3F63-F7BAF18CC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119" y="3891642"/>
                <a:ext cx="137409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04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942A-04FA-CFB0-C0DE-B08BF724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diagramme, ligne, Tracé, Parallèle&#10;&#10;Le contenu généré par l’IA peut être incorrect.">
            <a:extLst>
              <a:ext uri="{FF2B5EF4-FFF2-40B4-BE49-F238E27FC236}">
                <a16:creationId xmlns:a16="http://schemas.microsoft.com/office/drawing/2014/main" id="{77494B0A-0A95-03EE-CB49-282F48BF7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29" y="320033"/>
            <a:ext cx="10332741" cy="6217933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682D927-654A-AABC-2B36-90E02C306F9B}"/>
              </a:ext>
            </a:extLst>
          </p:cNvPr>
          <p:cNvCxnSpPr>
            <a:cxnSpLocks/>
          </p:cNvCxnSpPr>
          <p:nvPr/>
        </p:nvCxnSpPr>
        <p:spPr>
          <a:xfrm>
            <a:off x="1520190" y="5177610"/>
            <a:ext cx="60579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0F107C8F-935B-7DDA-6E4C-5C54422D61D2}"/>
              </a:ext>
            </a:extLst>
          </p:cNvPr>
          <p:cNvCxnSpPr>
            <a:cxnSpLocks/>
          </p:cNvCxnSpPr>
          <p:nvPr/>
        </p:nvCxnSpPr>
        <p:spPr>
          <a:xfrm flipV="1">
            <a:off x="7566660" y="4260974"/>
            <a:ext cx="0" cy="916636"/>
          </a:xfrm>
          <a:prstGeom prst="line">
            <a:avLst/>
          </a:prstGeom>
          <a:ln>
            <a:solidFill>
              <a:srgbClr val="FF0000"/>
            </a:solidFill>
            <a:tailEnd type="stealth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3A88C3B0-C488-4F3E-9CCD-B749B8E1346F}"/>
              </a:ext>
            </a:extLst>
          </p:cNvPr>
          <p:cNvSpPr txBox="1"/>
          <p:nvPr/>
        </p:nvSpPr>
        <p:spPr>
          <a:xfrm>
            <a:off x="772870" y="109728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-5 dB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223E799-E193-6892-41FB-9AD46B9985A8}"/>
                  </a:ext>
                </a:extLst>
              </p:cNvPr>
              <p:cNvSpPr txBox="1"/>
              <p:nvPr/>
            </p:nvSpPr>
            <p:spPr>
              <a:xfrm>
                <a:off x="6537211" y="3891641"/>
                <a:ext cx="1326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≃80 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rad</m:t>
                      </m:r>
                      <m:r>
                        <m:rPr>
                          <m:lit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fr-FR" b="0" i="0" dirty="0" smtClean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B223E799-E193-6892-41FB-9AD46B998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211" y="3891641"/>
                <a:ext cx="132600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5C014348-C0F4-11AC-D0F4-4D06A7A9AD0A}"/>
              </a:ext>
            </a:extLst>
          </p:cNvPr>
          <p:cNvSpPr txBox="1"/>
          <p:nvPr/>
        </p:nvSpPr>
        <p:spPr>
          <a:xfrm>
            <a:off x="857891" y="65291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 dB</a:t>
            </a:r>
          </a:p>
        </p:txBody>
      </p:sp>
    </p:spTree>
    <p:extLst>
      <p:ext uri="{BB962C8B-B14F-4D97-AF65-F5344CB8AC3E}">
        <p14:creationId xmlns:p14="http://schemas.microsoft.com/office/powerpoint/2010/main" val="2143364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Grand écran</PresentationFormat>
  <Paragraphs>6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Xavier Pessoles</dc:creator>
  <cp:lastModifiedBy>Xavier Pessoles</cp:lastModifiedBy>
  <cp:revision>2</cp:revision>
  <dcterms:created xsi:type="dcterms:W3CDTF">2025-07-18T07:35:35Z</dcterms:created>
  <dcterms:modified xsi:type="dcterms:W3CDTF">2025-07-19T11:38:06Z</dcterms:modified>
</cp:coreProperties>
</file>