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081EE-DDA7-CA40-F27D-A6F90D4BB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C63104-ED19-4546-9773-D753FE31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8F397-3055-EFD2-F519-3FC5D2C0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CF379-E0D5-DFFD-59CC-71E3850F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09495-5363-FD3E-9DD2-16EAA18B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0B311-1990-CDC9-260A-1231BD61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79D8D-1B0F-1D8C-33F5-FD08286C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B639A-0622-CE13-0DE6-7B1FC76D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D60DF-B9A8-882F-FFFA-F4CA9DD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49F9F-5960-0882-3396-3F9C32C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96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18329-9FCC-7E3F-816C-59FA89AAF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B90A78-A9D2-2AEC-E6B8-3F425B7E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0D28A-860C-D5CD-B569-8898EBD5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DC2FA0-8494-379A-F3E4-B413D70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5B965-DA72-3A6F-6505-DC6723E9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83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03662-36F7-232F-8D35-18578C85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C3173-EAC6-DF52-9809-1A1E4C8F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7964F-0EE1-BC4F-346C-2A8961F9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75647D-928A-5C44-A713-E2A81FB9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541D5-89DB-CD36-4D29-6819622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3B452-651E-8E72-AC34-52F277FE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FB2E52-9902-110B-3395-DD494AF0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07B151-77D5-910D-B715-08C1926A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9AB55-0E01-ADEF-9216-896D3679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1989F-9431-6FCC-2D9A-A75F0D06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0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78A5E-7294-400D-1425-752E6B2A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11A87-B22A-6DAD-07DA-80F3F5DE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E27FFE-4C69-13FF-192D-D1198F45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0F0FD9-F61F-6699-D83F-BB6AB054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0F5D07-810A-5F78-6319-11697CC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2F741-1484-8454-04E9-B281581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1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3BE31-42E5-0B47-F3B4-174A3621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2048-4AF5-F709-9F05-1CB312E0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58A5C4-FD8F-B63E-5C6A-1E096FF19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58A01D-3562-3C01-FC08-C9F8BB2F4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04A938-7919-7D71-E56E-11CBCBFB1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3F449D-11A5-55B6-18AF-A7CAD3BA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2E1C0C-6DF6-2AA2-D05D-5EE3CD00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954AF9-0278-8C55-DFE8-7D3DF8BC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6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BAE1D-84FB-1CAC-4D45-4FE67E9D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B7BE72-A068-50F5-7CA1-951863F6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9EA13E-6099-FA98-0EE5-9A67967A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7E30A4-2385-82B3-1A23-D9CA712F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21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ABD091-7995-096F-B816-676405D7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6AAF97-2465-7BB3-B25A-2A2A94CD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46E944-F83F-B776-A161-10943436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7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E4C2C-16C3-17DD-C6A2-2227C749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68091-95DF-F980-48A8-23B05B60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B72556-3DF0-D89C-5C4E-9D464F928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2F37D2-3DAE-776E-ADB1-CCF48A25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BF447-9206-D967-72FC-1D0ED67A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A653A-472B-39FC-9659-EA05615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5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CE4FB-0F9D-86C9-7E43-67CE0064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5BD75F-E38E-C2E7-4BA5-DF0CA925A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57FE3E-9109-275E-7C57-64F2C396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C6BA58-A23A-A91F-B7EA-3B1D2508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3A0DD-3065-B150-78A1-6964C17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09C078-D3FD-6AB7-4963-81CD0339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3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1E0C9A-0BAD-6FAE-95A1-2D94168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D01445-8845-BA52-22DD-1CA6D8C9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9B7AA-1699-AB59-F711-CB94AC95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CDAE7-134C-41B8-8F86-A6B22F1B16C6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F3681-19BB-19B3-64CC-ED896FC57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6DBFE-1E99-2284-7FD6-F6D33D39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445E-1663-41DF-935A-FA005B150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94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7323BE1-414F-DDBE-D5E4-58BFBD42CD1A}"/>
                  </a:ext>
                </a:extLst>
              </p:cNvPr>
              <p:cNvSpPr txBox="1"/>
              <p:nvPr/>
            </p:nvSpPr>
            <p:spPr>
              <a:xfrm>
                <a:off x="8776689" y="1186680"/>
                <a:ext cx="2140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7323BE1-414F-DDBE-D5E4-58BFBD42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689" y="1186680"/>
                <a:ext cx="214033" cy="276999"/>
              </a:xfrm>
              <a:prstGeom prst="rect">
                <a:avLst/>
              </a:prstGeom>
              <a:blipFill>
                <a:blip r:embed="rId2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F17CF93-E4AF-B6D9-1E3C-61B6B635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45917"/>
            <a:ext cx="8343900" cy="586740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345D1F3-CB81-327E-9C5B-6ADCF3E1171A}"/>
              </a:ext>
            </a:extLst>
          </p:cNvPr>
          <p:cNvCxnSpPr>
            <a:cxnSpLocks/>
          </p:cNvCxnSpPr>
          <p:nvPr/>
        </p:nvCxnSpPr>
        <p:spPr>
          <a:xfrm flipH="1">
            <a:off x="8576733" y="1118842"/>
            <a:ext cx="311739" cy="19333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710EDA-586C-233B-3880-06F0D431E16B}"/>
              </a:ext>
            </a:extLst>
          </p:cNvPr>
          <p:cNvCxnSpPr>
            <a:cxnSpLocks/>
          </p:cNvCxnSpPr>
          <p:nvPr/>
        </p:nvCxnSpPr>
        <p:spPr>
          <a:xfrm flipV="1">
            <a:off x="8888472" y="299605"/>
            <a:ext cx="0" cy="81923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CA4EC4B-8AA3-2A78-D2E7-5CD0978823C3}"/>
              </a:ext>
            </a:extLst>
          </p:cNvPr>
          <p:cNvCxnSpPr>
            <a:cxnSpLocks/>
          </p:cNvCxnSpPr>
          <p:nvPr/>
        </p:nvCxnSpPr>
        <p:spPr>
          <a:xfrm>
            <a:off x="8888472" y="1118842"/>
            <a:ext cx="1410290" cy="773339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ECFDEDD-1BE0-9F01-92AF-88751C956150}"/>
                  </a:ext>
                </a:extLst>
              </p:cNvPr>
              <p:cNvSpPr txBox="1"/>
              <p:nvPr/>
            </p:nvSpPr>
            <p:spPr>
              <a:xfrm>
                <a:off x="6810148" y="333645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ECFDEDD-1BE0-9F01-92AF-88751C95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48" y="3336453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CC1CA86-27B3-AB3E-5A7D-A1A714BF9137}"/>
                  </a:ext>
                </a:extLst>
              </p:cNvPr>
              <p:cNvSpPr txBox="1"/>
              <p:nvPr/>
            </p:nvSpPr>
            <p:spPr>
              <a:xfrm>
                <a:off x="5396926" y="262058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CC1CA86-27B3-AB3E-5A7D-A1A714BF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26" y="2620589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t="-48889" r="-10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5FA4BF-DFB4-E8F0-3DD9-88E51F94632F}"/>
                  </a:ext>
                </a:extLst>
              </p:cNvPr>
              <p:cNvSpPr txBox="1"/>
              <p:nvPr/>
            </p:nvSpPr>
            <p:spPr>
              <a:xfrm>
                <a:off x="8588792" y="1315429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95FA4BF-DFB4-E8F0-3DD9-88E51F946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92" y="1315429"/>
                <a:ext cx="169084" cy="276999"/>
              </a:xfrm>
              <a:prstGeom prst="rect">
                <a:avLst/>
              </a:prstGeom>
              <a:blipFill>
                <a:blip r:embed="rId6"/>
                <a:stretch>
                  <a:fillRect l="-39286" t="-48889" r="-10714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7831DF3-10C2-2661-B8B7-22959BF4BF2E}"/>
              </a:ext>
            </a:extLst>
          </p:cNvPr>
          <p:cNvCxnSpPr>
            <a:cxnSpLocks/>
          </p:cNvCxnSpPr>
          <p:nvPr/>
        </p:nvCxnSpPr>
        <p:spPr>
          <a:xfrm>
            <a:off x="5310272" y="3710388"/>
            <a:ext cx="168319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9E9E0D2-C05A-AA5A-0533-518294240D59}"/>
                  </a:ext>
                </a:extLst>
              </p:cNvPr>
              <p:cNvSpPr txBox="1"/>
              <p:nvPr/>
            </p:nvSpPr>
            <p:spPr>
              <a:xfrm>
                <a:off x="10282557" y="185890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9E9E0D2-C05A-AA5A-0533-51829424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557" y="1858901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36667" t="-48889" r="-10000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32F4640-7B09-FF1C-D99C-65F551EBAEFC}"/>
                  </a:ext>
                </a:extLst>
              </p:cNvPr>
              <p:cNvSpPr txBox="1"/>
              <p:nvPr/>
            </p:nvSpPr>
            <p:spPr>
              <a:xfrm>
                <a:off x="5210194" y="3900985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32F4640-7B09-FF1C-D99C-65F551EBA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94" y="3900985"/>
                <a:ext cx="214033" cy="276999"/>
              </a:xfrm>
              <a:prstGeom prst="rect">
                <a:avLst/>
              </a:prstGeom>
              <a:blipFill>
                <a:blip r:embed="rId8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E6856C6-63A0-F54B-0522-12894CC5493A}"/>
              </a:ext>
            </a:extLst>
          </p:cNvPr>
          <p:cNvCxnSpPr>
            <a:cxnSpLocks/>
          </p:cNvCxnSpPr>
          <p:nvPr/>
        </p:nvCxnSpPr>
        <p:spPr>
          <a:xfrm flipV="1">
            <a:off x="5317211" y="2891151"/>
            <a:ext cx="0" cy="81923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E39C39-89D8-7001-EE4B-850931CC41BA}"/>
                  </a:ext>
                </a:extLst>
              </p:cNvPr>
              <p:cNvSpPr txBox="1"/>
              <p:nvPr/>
            </p:nvSpPr>
            <p:spPr>
              <a:xfrm>
                <a:off x="9012652" y="26688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E39C39-89D8-7001-EE4B-850931CC4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52" y="266881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t="-48889" r="-10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11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2023-03-21T15:21:39Z</dcterms:created>
  <dcterms:modified xsi:type="dcterms:W3CDTF">2023-03-21T15:26:39Z</dcterms:modified>
</cp:coreProperties>
</file>