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E218-5E57-6621-1FB1-C470FC7E0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3F762-549C-4059-F401-B86BC6122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4D5D54-B0D1-27B4-141F-0C3F44D6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1B36A-E89E-0C92-9A28-80C25C0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866DA-CAEA-BEAE-698D-58E48909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0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2E983E-7168-51A1-0B76-74125979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7D0EA-8FD2-FA10-49FC-7736D8325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735BE-6433-AC3C-3F88-AC9E5746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122AE-E273-9A32-22F0-5A77B305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0F294-2875-BB8B-B75D-D2BC49C3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7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E66ECF-7159-A738-8C6A-8AC930409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BD2C3-2FE8-54F0-5A5B-96A4725A7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C81EF-9879-5AA1-491D-F42494CF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89820B-AE2C-C13C-695C-BBC10F49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D68D5-BC98-C336-59F6-C22F197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3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E6DD9-B0B7-0DD8-69CD-79B23825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7C936-A393-4BB6-256D-1D84DC25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4FD7E-00E6-724D-850D-BF25075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23B91-7C1A-95C7-9A66-F2DF975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E598B-E3F3-522E-6D40-52AF61D0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BECA6-11E5-4BDB-2BFA-43082162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C8CBD-6D23-9BBD-ACCC-4D581516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802B63-1A20-BB68-59CE-AE22D126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34D7F2-CEB7-3431-269C-38CAC9A5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D6CC13-24AB-553A-7C72-86A927B0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1F074-85E1-87BA-D61A-862353EC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29BB7-02D9-AA55-9C11-60A6B0287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48169E-FFD1-D454-AC79-08288C25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71E25-3534-2E86-249D-681A60FD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699433-4CEC-060C-D754-020723C4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343F06-D0E5-6782-0351-6DF6041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1B0EE-878A-6585-8A9D-284BEA30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7EEE58-D949-7317-D0D0-8C6DED81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320A59-7AF8-5840-0119-CEDAB8A8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C0D764-D3CB-E720-AB5E-2390BF9D8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31EA0E-E542-41F1-C086-7758D604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B646BC-ACE6-B2E5-FF3D-EE56FEC2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35843E-1484-BB48-F352-8AAA3B2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A6E693-6B60-49C4-5D70-C851CA7C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98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1993D-9F08-26CD-76C3-82479934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82C756-D12A-EA9F-B1D6-46DAF280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8EA864-02DA-BC1F-FAE4-CA3B75E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30E276-9CC3-28C2-3D61-FEAF1A75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5F10FF-3B96-2C68-5E42-543D3A5F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D2A71B-F349-C8DB-6FB8-97000032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71F9E-4013-27DA-0A9D-33235163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4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4951-3F09-7EC2-8E8B-0F4F17E9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8DC80-6A49-910B-EA3A-6AF9A6C3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155C7-3E64-7B18-F79C-31170FEF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92ED58-31C4-668E-04D1-E7B41F5E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323FB2-7128-75E7-25F9-52C42EE8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F3BBBD-8EFD-611A-B211-43FAF0FE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9391B-370E-CA76-3258-08D76829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B582A4-1DCF-8D27-C170-2047AB0B0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719577-B914-097B-209B-13C8C1ACC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493EA7-7B3E-6746-BF67-D7CF0DEC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3C5369-2502-5DF4-9916-EAF219C2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CA4DB-2B76-4F51-821E-0E36CDE5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40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C02219-6383-5C7E-E31F-1D68ED1D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0C1183-315C-23DF-DC76-4827850B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379E6-B213-E1F1-8837-E5CA19B0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B8059-3241-4F5A-9640-F4FC10B802E5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FB2ADD-C36D-3798-9820-764FB56FA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9DC15F-C77F-88A0-E7DB-DC24D19C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0FBCF-95FB-4F40-9B23-B4762B344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38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5FB1D-52A5-7CB7-511E-21AAE57D9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BD25EA-12F3-5A03-6249-33872FF4A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1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55DD5254-385F-E131-3BC7-5438279CAE41}"/>
              </a:ext>
            </a:extLst>
          </p:cNvPr>
          <p:cNvGrpSpPr/>
          <p:nvPr/>
        </p:nvGrpSpPr>
        <p:grpSpPr>
          <a:xfrm>
            <a:off x="3479048" y="1367318"/>
            <a:ext cx="2398642" cy="4139952"/>
            <a:chOff x="2022146" y="1359024"/>
            <a:chExt cx="2398642" cy="4139952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2D284EE-81CA-640B-8716-42080269E750}"/>
                </a:ext>
              </a:extLst>
            </p:cNvPr>
            <p:cNvSpPr/>
            <p:nvPr/>
          </p:nvSpPr>
          <p:spPr>
            <a:xfrm flipV="1">
              <a:off x="2022146" y="135902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2E291D2-1CE8-2417-DB5C-48BF90120138}"/>
                </a:ext>
              </a:extLst>
            </p:cNvPr>
            <p:cNvSpPr/>
            <p:nvPr/>
          </p:nvSpPr>
          <p:spPr>
            <a:xfrm>
              <a:off x="2022146" y="310033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1EC41C-6E8A-E2E2-0FD0-E2B9E4E76765}"/>
              </a:ext>
            </a:extLst>
          </p:cNvPr>
          <p:cNvGrpSpPr/>
          <p:nvPr/>
        </p:nvGrpSpPr>
        <p:grpSpPr>
          <a:xfrm>
            <a:off x="2022146" y="1359024"/>
            <a:ext cx="2398642" cy="4139952"/>
            <a:chOff x="2022146" y="1359024"/>
            <a:chExt cx="2398642" cy="4139952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5DBB6AB-F43B-41D0-0433-68DFA260D4BC}"/>
                </a:ext>
              </a:extLst>
            </p:cNvPr>
            <p:cNvSpPr/>
            <p:nvPr/>
          </p:nvSpPr>
          <p:spPr>
            <a:xfrm flipV="1">
              <a:off x="2022146" y="135902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B726B3C-4075-735F-98A6-5E6EF4483C34}"/>
                </a:ext>
              </a:extLst>
            </p:cNvPr>
            <p:cNvSpPr/>
            <p:nvPr/>
          </p:nvSpPr>
          <p:spPr>
            <a:xfrm>
              <a:off x="2022146" y="3100334"/>
              <a:ext cx="2398642" cy="2398642"/>
            </a:xfrm>
            <a:prstGeom prst="arc">
              <a:avLst>
                <a:gd name="adj1" fmla="val 14021022"/>
                <a:gd name="adj2" fmla="val 18352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158D894-6547-1EBB-3ED9-F0D8203EE124}"/>
              </a:ext>
            </a:extLst>
          </p:cNvPr>
          <p:cNvGrpSpPr/>
          <p:nvPr/>
        </p:nvGrpSpPr>
        <p:grpSpPr>
          <a:xfrm rot="5400000">
            <a:off x="1991490" y="3284985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E739DA5E-BBB5-8164-04F8-930C47AA1B65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E8FF729-C344-A3CC-2E8A-B6F9B0DBBD7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712D91FB-6BAB-E3E8-0F88-927C52CBB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7D312D61-CC4F-30AE-5B89-3474EFB5A665}"/>
              </a:ext>
            </a:extLst>
          </p:cNvPr>
          <p:cNvSpPr/>
          <p:nvPr/>
        </p:nvSpPr>
        <p:spPr>
          <a:xfrm>
            <a:off x="2351530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accent2"/>
                </a:solidFill>
              </a:rPr>
              <a:t>0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1CF5926-B1F5-747B-A679-694425A4893F}"/>
              </a:ext>
            </a:extLst>
          </p:cNvPr>
          <p:cNvSpPr txBox="1"/>
          <p:nvPr/>
        </p:nvSpPr>
        <p:spPr>
          <a:xfrm>
            <a:off x="5511530" y="411755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Effort sol</a:t>
            </a:r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423252BE-C03B-932B-C4FB-F924062E0922}"/>
              </a:ext>
            </a:extLst>
          </p:cNvPr>
          <p:cNvSpPr/>
          <p:nvPr/>
        </p:nvSpPr>
        <p:spPr>
          <a:xfrm rot="7200000" flipH="1">
            <a:off x="5348731" y="3685406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D086B98-964B-8A74-D14E-6ED47E40FA3A}"/>
              </a:ext>
            </a:extLst>
          </p:cNvPr>
          <p:cNvSpPr/>
          <p:nvPr/>
        </p:nvSpPr>
        <p:spPr>
          <a:xfrm>
            <a:off x="3797879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1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6123454-34B7-7D6E-9982-D5F53FC060EA}"/>
                  </a:ext>
                </a:extLst>
              </p:cNvPr>
              <p:cNvSpPr txBox="1"/>
              <p:nvPr/>
            </p:nvSpPr>
            <p:spPr>
              <a:xfrm>
                <a:off x="2822171" y="268757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6123454-34B7-7D6E-9982-D5F53FC0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2687570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326CA8-FB79-27E5-7ED7-1F473B6DBCCE}"/>
                  </a:ext>
                </a:extLst>
              </p:cNvPr>
              <p:cNvSpPr txBox="1"/>
              <p:nvPr/>
            </p:nvSpPr>
            <p:spPr>
              <a:xfrm>
                <a:off x="2822170" y="3779319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8326CA8-FB79-27E5-7ED7-1F473B6DB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0" y="3779319"/>
                <a:ext cx="791673" cy="369332"/>
              </a:xfrm>
              <a:prstGeom prst="rect">
                <a:avLst/>
              </a:prstGeom>
              <a:blipFill>
                <a:blip r:embed="rId3"/>
                <a:stretch>
                  <a:fillRect t="-131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5C5B1472-D637-7651-FD83-7412D33C8C29}"/>
              </a:ext>
            </a:extLst>
          </p:cNvPr>
          <p:cNvGrpSpPr/>
          <p:nvPr/>
        </p:nvGrpSpPr>
        <p:grpSpPr>
          <a:xfrm>
            <a:off x="3342013" y="1737534"/>
            <a:ext cx="1335551" cy="729309"/>
            <a:chOff x="535400" y="3071322"/>
            <a:chExt cx="1335551" cy="729309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79F1D23-E997-E2E4-142E-2C2865A5FB26}"/>
                </a:ext>
              </a:extLst>
            </p:cNvPr>
            <p:cNvSpPr/>
            <p:nvPr/>
          </p:nvSpPr>
          <p:spPr>
            <a:xfrm>
              <a:off x="535400" y="3512631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C570A85-C9EC-2FE7-7E30-DF11C0EB8E39}"/>
                </a:ext>
              </a:extLst>
            </p:cNvPr>
            <p:cNvSpPr txBox="1"/>
            <p:nvPr/>
          </p:nvSpPr>
          <p:spPr>
            <a:xfrm>
              <a:off x="940897" y="3122989"/>
              <a:ext cx="9300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Pivot de roue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FF844CF-67C2-64B7-F84F-4D4B325195D9}"/>
                </a:ext>
              </a:extLst>
            </p:cNvPr>
            <p:cNvSpPr/>
            <p:nvPr/>
          </p:nvSpPr>
          <p:spPr>
            <a:xfrm>
              <a:off x="538597" y="3071322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1</a:t>
              </a:r>
              <a:endParaRPr lang="fr-FR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D55703C-CBB8-E533-322D-FD9632E8FC35}"/>
                </a:ext>
              </a:extLst>
            </p:cNvPr>
            <p:cNvSpPr txBox="1"/>
            <p:nvPr/>
          </p:nvSpPr>
          <p:spPr>
            <a:xfrm>
              <a:off x="940897" y="3580890"/>
              <a:ext cx="9300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/>
                <a:t>Jante</a:t>
              </a:r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5ED1E5F-D6A1-F0A2-EAF7-2247B88412A1}"/>
              </a:ext>
            </a:extLst>
          </p:cNvPr>
          <p:cNvSpPr/>
          <p:nvPr/>
        </p:nvSpPr>
        <p:spPr>
          <a:xfrm>
            <a:off x="5229197" y="328500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2</a:t>
            </a:r>
            <a:endParaRPr lang="fr-FR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746C6B7-5AFB-D4A4-7E08-C6388D5FC88F}"/>
                  </a:ext>
                </a:extLst>
              </p:cNvPr>
              <p:cNvSpPr txBox="1"/>
              <p:nvPr/>
            </p:nvSpPr>
            <p:spPr>
              <a:xfrm>
                <a:off x="4295235" y="2687570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746C6B7-5AFB-D4A4-7E08-C6388D5FC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35" y="2687570"/>
                <a:ext cx="791673" cy="369332"/>
              </a:xfrm>
              <a:prstGeom prst="rect">
                <a:avLst/>
              </a:prstGeom>
              <a:blipFill>
                <a:blip r:embed="rId4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0D8BDDB-DB47-6823-A77B-B73DE8FDE09D}"/>
                  </a:ext>
                </a:extLst>
              </p:cNvPr>
              <p:cNvSpPr txBox="1"/>
              <p:nvPr/>
            </p:nvSpPr>
            <p:spPr>
              <a:xfrm>
                <a:off x="4295234" y="3779319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Rotule</a:t>
                </a:r>
              </a:p>
              <a:p>
                <a:pPr algn="ctr"/>
                <a:r>
                  <a:rPr lang="fr-FR" sz="1200" dirty="0"/>
                  <a:t>centre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0D8BDDB-DB47-6823-A77B-B73DE8FDE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234" y="3779319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t="-13115" b="-229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35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2022-07-30T07:29:55Z</dcterms:created>
  <dcterms:modified xsi:type="dcterms:W3CDTF">2022-10-24T10:47:42Z</dcterms:modified>
</cp:coreProperties>
</file>