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0" r:id="rId2"/>
    <p:sldId id="306" r:id="rId3"/>
    <p:sldId id="304" r:id="rId4"/>
    <p:sldId id="305" r:id="rId5"/>
    <p:sldId id="303" r:id="rId6"/>
    <p:sldId id="302" r:id="rId7"/>
    <p:sldId id="301" r:id="rId8"/>
    <p:sldId id="258" r:id="rId9"/>
    <p:sldId id="298" r:id="rId10"/>
    <p:sldId id="263" r:id="rId11"/>
    <p:sldId id="299" r:id="rId12"/>
    <p:sldId id="264" r:id="rId13"/>
    <p:sldId id="267" r:id="rId14"/>
    <p:sldId id="293" r:id="rId15"/>
    <p:sldId id="294" r:id="rId1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2905" autoAdjust="0"/>
  </p:normalViewPr>
  <p:slideViewPr>
    <p:cSldViewPr snapToGrid="0" showGuides="1">
      <p:cViewPr>
        <p:scale>
          <a:sx n="150" d="100"/>
          <a:sy n="150" d="100"/>
        </p:scale>
        <p:origin x="-726" y="-468"/>
      </p:cViewPr>
      <p:guideLst>
        <p:guide orient="horz" pos="2160"/>
        <p:guide pos="41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7A58F76-2C3E-4480-89B6-C086F6B37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D33005-B6D6-48DC-AE91-E5F57016A1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3A7BF3-E8F1-4BC7-A15B-CD350C702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B1470C7-637A-41D3-9B81-87610DC3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FC54BD-1184-4C49-8766-B5B0415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571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D024E-1976-4ED7-9E21-61D2D38D9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31F14A-1B91-4D68-A406-C19E84B52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B83D38-E415-486A-BC25-137530FD5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C0C7C1-0EED-49E6-9ACB-E921E345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4DC66BB-D162-4FFE-81FF-1BA06050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4776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1A204FC-1F13-43E5-83D9-DFA7CF9B96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FFF62A-77C7-4B0A-ACEB-3839C5FED1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5220C2-8111-4B2A-B94A-E5CC5E84F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BAD488-A4DD-40AE-A878-DFCFCC59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D50A02-EF33-4908-9368-DA98FF198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9061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8F8386-CD5B-48D0-B07D-D46262222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AF639E9-B4E1-4846-81C4-615F9492C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A0D7835-A63A-4254-91E0-71F67C1CB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A39F76F-0555-4947-8D24-5E2AAA4D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B7D8AC-58E2-4149-868C-2A40DD8A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36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1F441E-45E4-4D75-9AFC-44AF5449B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CFD870-9BFD-40E4-8A59-EFC8443432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87EEF-B4E7-4299-8015-9491486B9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5C973C-AF28-42A3-A893-05465DD66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A3B787-02EF-43AA-900B-C11878627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446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F1AB95-374B-4021-9A3D-D03C3888C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E3DEF1-580F-4224-B0DA-AE8F70E548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F5B585-1000-42E0-AA4F-7CE3CBC6A1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2161C-9E3A-4FDD-9D82-CA0D1B2CA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584C2AA-BA14-4B13-B117-8E5CE1F01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68F7DEB-7E8D-440F-BB00-BA1FD9BFF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6805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17AC41-B156-46A0-9BE2-45340968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ACCB6A-252F-426F-B769-B9FC86639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ADFCCC3-ECFA-4670-A17A-047799E05E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3587939-2557-429A-8A9D-610651CEF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5C89ECD-F6D8-4CBF-9023-38FB79586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2E926B64-9395-4002-BF96-537E3F5B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577A7EA-D425-450D-82E3-6ADC9635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577D9A9-CDDD-4A29-888D-FAAB6130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93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6DC46B-C0F4-472A-871A-1E9075B3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517B4A1-0AA5-49A1-975E-FA4A85DD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16CCF89-0AC1-4D35-B664-2402A36E2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534A42F-5CF7-4203-AC67-D26972B6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54717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39C89D0-6425-4EC0-B4F5-BC28C38C5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3E63DE7-CBC2-41FD-A626-1F8991C9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614C258-7B97-4887-BFBE-B73AFB75D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011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DB784C-2EEF-4332-B28C-0D6089C9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FEB6EE-EF45-4959-B6B8-14ADDF3A3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D8583F6-D82B-4502-A0A9-0518756EE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31CD8D7-D13F-479E-81F3-368B5956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2320518-5E5B-4E84-A13B-3A9F4F210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F68F88B-6585-4D55-B4C9-97740E58E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40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C4253D-FF79-4DD7-9300-FF30B871F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F4C8E5C-8A24-4A6D-88D6-5CBA1AEC8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6F15C3D-F782-4A0A-9241-1F4260F89F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3E9BF7-8C03-4A53-9066-70114F85D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A44B262-038C-45EC-BD69-7608CFA27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5BADD7C-CCB0-4478-B6C3-82E813281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4052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7D60DBB-7A59-4A0B-A475-D8FA0CBE4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376EE9-7A05-481B-9221-1644366306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E43546D-251D-4944-9129-446F28BD29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B0C5A-5D2A-4847-9651-EFC0F5B3DD65}" type="datetimeFigureOut">
              <a:rPr lang="fr-FR" smtClean="0"/>
              <a:t>04/11/2024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E5B68BA-672A-44FD-BC8B-7CBE0B68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11824E-42E9-491A-B6D7-FCBBEC4895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78A00F-856A-4E95-90BA-AAF8F79282B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017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21.png"/><Relationship Id="rId3" Type="http://schemas.openxmlformats.org/officeDocument/2006/relationships/image" Target="../media/image413.png"/><Relationship Id="rId7" Type="http://schemas.openxmlformats.org/officeDocument/2006/relationships/image" Target="../media/image813.png"/><Relationship Id="rId12" Type="http://schemas.openxmlformats.org/officeDocument/2006/relationships/image" Target="../media/image312.png"/><Relationship Id="rId17" Type="http://schemas.openxmlformats.org/officeDocument/2006/relationships/image" Target="../media/image36.png"/><Relationship Id="rId2" Type="http://schemas.openxmlformats.org/officeDocument/2006/relationships/image" Target="../media/image311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2.png"/><Relationship Id="rId11" Type="http://schemas.openxmlformats.org/officeDocument/2006/relationships/image" Target="../media/image26.png"/><Relationship Id="rId5" Type="http://schemas.openxmlformats.org/officeDocument/2006/relationships/image" Target="../media/image613.png"/><Relationship Id="rId15" Type="http://schemas.openxmlformats.org/officeDocument/2006/relationships/image" Target="../media/image1013.png"/><Relationship Id="rId10" Type="http://schemas.openxmlformats.org/officeDocument/2006/relationships/image" Target="../media/image25.png"/><Relationship Id="rId4" Type="http://schemas.openxmlformats.org/officeDocument/2006/relationships/image" Target="../media/image513.png"/><Relationship Id="rId9" Type="http://schemas.openxmlformats.org/officeDocument/2006/relationships/image" Target="../media/image24.png"/><Relationship Id="rId14" Type="http://schemas.openxmlformats.org/officeDocument/2006/relationships/image" Target="../media/image91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8.png"/><Relationship Id="rId18" Type="http://schemas.openxmlformats.org/officeDocument/2006/relationships/image" Target="../media/image5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17" Type="http://schemas.openxmlformats.org/officeDocument/2006/relationships/image" Target="../media/image52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19" Type="http://schemas.openxmlformats.org/officeDocument/2006/relationships/image" Target="../media/image54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310.png"/><Relationship Id="rId7" Type="http://schemas.openxmlformats.org/officeDocument/2006/relationships/image" Target="../media/image172.png"/><Relationship Id="rId12" Type="http://schemas.openxmlformats.org/officeDocument/2006/relationships/image" Target="../media/image370.png"/><Relationship Id="rId2" Type="http://schemas.openxmlformats.org/officeDocument/2006/relationships/image" Target="../media/image1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4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1410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0.png"/><Relationship Id="rId3" Type="http://schemas.openxmlformats.org/officeDocument/2006/relationships/image" Target="../media/image282.png"/><Relationship Id="rId7" Type="http://schemas.openxmlformats.org/officeDocument/2006/relationships/image" Target="../media/image340.png"/><Relationship Id="rId12" Type="http://schemas.openxmlformats.org/officeDocument/2006/relationships/image" Target="../media/image36.png"/><Relationship Id="rId2" Type="http://schemas.openxmlformats.org/officeDocument/2006/relationships/image" Target="../media/image1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1.png"/><Relationship Id="rId11" Type="http://schemas.openxmlformats.org/officeDocument/2006/relationships/image" Target="../media/image26.png"/><Relationship Id="rId5" Type="http://schemas.openxmlformats.org/officeDocument/2006/relationships/image" Target="../media/image1510.png"/><Relationship Id="rId10" Type="http://schemas.openxmlformats.org/officeDocument/2006/relationships/image" Target="../media/image25.png"/><Relationship Id="rId4" Type="http://schemas.openxmlformats.org/officeDocument/2006/relationships/image" Target="../media/image292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7" Type="http://schemas.openxmlformats.org/officeDocument/2006/relationships/image" Target="../media/image431.png"/><Relationship Id="rId2" Type="http://schemas.openxmlformats.org/officeDocument/2006/relationships/image" Target="../media/image3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1.png"/><Relationship Id="rId5" Type="http://schemas.openxmlformats.org/officeDocument/2006/relationships/image" Target="../media/image414.png"/><Relationship Id="rId4" Type="http://schemas.openxmlformats.org/officeDocument/2006/relationships/image" Target="../media/image39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13" Type="http://schemas.openxmlformats.org/officeDocument/2006/relationships/image" Target="../media/image55.png"/><Relationship Id="rId3" Type="http://schemas.openxmlformats.org/officeDocument/2006/relationships/image" Target="../media/image451.png"/><Relationship Id="rId7" Type="http://schemas.openxmlformats.org/officeDocument/2006/relationships/image" Target="../media/image491.png"/><Relationship Id="rId12" Type="http://schemas.openxmlformats.org/officeDocument/2006/relationships/image" Target="../media/image541.png"/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1.png"/><Relationship Id="rId11" Type="http://schemas.openxmlformats.org/officeDocument/2006/relationships/image" Target="../media/image532.png"/><Relationship Id="rId5" Type="http://schemas.openxmlformats.org/officeDocument/2006/relationships/image" Target="../media/image471.png"/><Relationship Id="rId10" Type="http://schemas.openxmlformats.org/officeDocument/2006/relationships/image" Target="../media/image522.png"/><Relationship Id="rId4" Type="http://schemas.openxmlformats.org/officeDocument/2006/relationships/image" Target="../media/image461.png"/><Relationship Id="rId9" Type="http://schemas.openxmlformats.org/officeDocument/2006/relationships/image" Target="../media/image514.png"/><Relationship Id="rId14" Type="http://schemas.openxmlformats.org/officeDocument/2006/relationships/image" Target="../media/image5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6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../media/image12.png"/><Relationship Id="rId2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1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4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12" Type="http://schemas.openxmlformats.org/officeDocument/2006/relationships/image" Target="../media/image7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2.png"/><Relationship Id="rId5" Type="http://schemas.openxmlformats.org/officeDocument/2006/relationships/image" Target="../media/image11.png"/><Relationship Id="rId10" Type="http://schemas.openxmlformats.org/officeDocument/2006/relationships/image" Target="../media/image31.png"/><Relationship Id="rId4" Type="http://schemas.openxmlformats.org/officeDocument/2006/relationships/image" Target="../media/image100.png"/><Relationship Id="rId9" Type="http://schemas.openxmlformats.org/officeDocument/2006/relationships/image" Target="../media/image29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352EB49-C82D-47F6-B50D-522D488B3FEE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1946786" y="556590"/>
                <a:ext cx="137651" cy="2761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6786" y="556590"/>
                <a:ext cx="137651" cy="276166"/>
              </a:xfrm>
              <a:prstGeom prst="rect">
                <a:avLst/>
              </a:prstGeom>
              <a:blipFill>
                <a:blip r:embed="rId4"/>
                <a:stretch>
                  <a:fillRect l="-47826" t="-34783" r="-104348"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395224"/>
            <a:ext cx="0" cy="451229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35088A-05D0-43CB-9B0F-A34FBFBA078A}"/>
                  </a:ext>
                </a:extLst>
              </p:cNvPr>
              <p:cNvSpPr txBox="1"/>
              <p:nvPr/>
            </p:nvSpPr>
            <p:spPr>
              <a:xfrm>
                <a:off x="1100317" y="1027900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35088A-05D0-43CB-9B0F-A34FBFBA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17" y="1027900"/>
                <a:ext cx="190950" cy="246221"/>
              </a:xfrm>
              <a:prstGeom prst="rect">
                <a:avLst/>
              </a:prstGeom>
              <a:blipFill>
                <a:blip r:embed="rId7"/>
                <a:stretch>
                  <a:fillRect l="-21875" r="-1875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C7CCF54-AB2C-465F-90B7-32D3884DB92B}"/>
                  </a:ext>
                </a:extLst>
              </p:cNvPr>
              <p:cNvSpPr txBox="1"/>
              <p:nvPr/>
            </p:nvSpPr>
            <p:spPr>
              <a:xfrm>
                <a:off x="2172121" y="1043645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C7CCF54-AB2C-465F-90B7-32D3884DB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121" y="1043645"/>
                <a:ext cx="178318" cy="246221"/>
              </a:xfrm>
              <a:prstGeom prst="rect">
                <a:avLst/>
              </a:prstGeom>
              <a:blipFill>
                <a:blip r:embed="rId8"/>
                <a:stretch>
                  <a:fillRect l="-23333" r="-23333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198B9EA-43C9-4D6A-9029-60CF06DEFCEC}"/>
                  </a:ext>
                </a:extLst>
              </p:cNvPr>
              <p:cNvSpPr txBox="1"/>
              <p:nvPr/>
            </p:nvSpPr>
            <p:spPr>
              <a:xfrm>
                <a:off x="3243925" y="105939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198B9EA-43C9-4D6A-9029-60CF06DE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25" y="1059390"/>
                <a:ext cx="186653" cy="246221"/>
              </a:xfrm>
              <a:prstGeom prst="rect">
                <a:avLst/>
              </a:prstGeom>
              <a:blipFill>
                <a:blip r:embed="rId9"/>
                <a:stretch>
                  <a:fillRect l="-22581" r="-22581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38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56E1072D-3CAC-4EAB-A62B-B8190B327E43}"/>
              </a:ext>
            </a:extLst>
          </p:cNvPr>
          <p:cNvGrpSpPr/>
          <p:nvPr/>
        </p:nvGrpSpPr>
        <p:grpSpPr>
          <a:xfrm rot="-900000">
            <a:off x="4998838" y="1817797"/>
            <a:ext cx="2250608" cy="2603330"/>
            <a:chOff x="7402572" y="1979842"/>
            <a:chExt cx="2250608" cy="2603330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0BFAF4EB-C1B1-4AB0-800C-6A200A5AC121}"/>
                </a:ext>
              </a:extLst>
            </p:cNvPr>
            <p:cNvGrpSpPr/>
            <p:nvPr/>
          </p:nvGrpSpPr>
          <p:grpSpPr>
            <a:xfrm rot="20700000">
              <a:off x="8213020" y="1979842"/>
              <a:ext cx="1440160" cy="1440160"/>
              <a:chOff x="971600" y="548680"/>
              <a:chExt cx="1440160" cy="1440160"/>
            </a:xfrm>
          </p:grpSpPr>
          <p:cxnSp>
            <p:nvCxnSpPr>
              <p:cNvPr id="63" name="Connecteur droit 62">
                <a:extLst>
                  <a:ext uri="{FF2B5EF4-FFF2-40B4-BE49-F238E27FC236}">
                    <a16:creationId xmlns:a16="http://schemas.microsoft.com/office/drawing/2014/main" id="{CCDC4F3F-54A3-440A-8BA3-30FF0BEA834D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Connecteur droit 64">
                <a:extLst>
                  <a:ext uri="{FF2B5EF4-FFF2-40B4-BE49-F238E27FC236}">
                    <a16:creationId xmlns:a16="http://schemas.microsoft.com/office/drawing/2014/main" id="{E8300FC9-E999-4779-B960-32D38A68FC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FF000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8" name="Arc 67">
              <a:extLst>
                <a:ext uri="{FF2B5EF4-FFF2-40B4-BE49-F238E27FC236}">
                  <a16:creationId xmlns:a16="http://schemas.microsoft.com/office/drawing/2014/main" id="{5BF360CF-3FAA-49B3-972B-193B81F022BF}"/>
                </a:ext>
              </a:extLst>
            </p:cNvPr>
            <p:cNvSpPr/>
            <p:nvPr/>
          </p:nvSpPr>
          <p:spPr>
            <a:xfrm>
              <a:off x="7402572" y="2580504"/>
              <a:ext cx="2002668" cy="200266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FF000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7C01DA3E-7C39-4D4B-9F4B-BF01057FA1DF}"/>
              </a:ext>
            </a:extLst>
          </p:cNvPr>
          <p:cNvGrpSpPr/>
          <p:nvPr/>
        </p:nvGrpSpPr>
        <p:grpSpPr>
          <a:xfrm rot="1865633">
            <a:off x="3429707" y="1871236"/>
            <a:ext cx="1034474" cy="1129959"/>
            <a:chOff x="2718323" y="2382509"/>
            <a:chExt cx="1034474" cy="1129959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081F9525-89F5-49F2-B15C-6676F95E49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18323" y="2382509"/>
              <a:ext cx="1034474" cy="1129959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65799A9-6270-4AB7-B4EE-E737FEDD9951}"/>
                </a:ext>
              </a:extLst>
            </p:cNvPr>
            <p:cNvCxnSpPr>
              <a:cxnSpLocks/>
              <a:endCxn id="57" idx="3"/>
            </p:cNvCxnSpPr>
            <p:nvPr/>
          </p:nvCxnSpPr>
          <p:spPr>
            <a:xfrm flipV="1">
              <a:off x="2718323" y="2868627"/>
              <a:ext cx="581613" cy="643841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Ellipse 56">
              <a:extLst>
                <a:ext uri="{FF2B5EF4-FFF2-40B4-BE49-F238E27FC236}">
                  <a16:creationId xmlns:a16="http://schemas.microsoft.com/office/drawing/2014/main" id="{330F35C0-24D4-4656-9EFD-EF0D680AE461}"/>
                </a:ext>
              </a:extLst>
            </p:cNvPr>
            <p:cNvSpPr/>
            <p:nvPr/>
          </p:nvSpPr>
          <p:spPr>
            <a:xfrm>
              <a:off x="3273576" y="2714987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93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81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82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82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68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117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757" y="3622813"/>
                <a:ext cx="276679" cy="282641"/>
              </a:xfrm>
              <a:prstGeom prst="rect">
                <a:avLst/>
              </a:prstGeom>
              <a:blipFill>
                <a:blip r:embed="rId4"/>
                <a:stretch>
                  <a:fillRect l="-17778" r="-4444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48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28571" r="-2381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41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73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Connecteur droit 68">
            <a:extLst>
              <a:ext uri="{FF2B5EF4-FFF2-40B4-BE49-F238E27FC236}">
                <a16:creationId xmlns:a16="http://schemas.microsoft.com/office/drawing/2014/main" id="{51067307-3AC0-44DD-93C7-A53C3C13422E}"/>
              </a:ext>
            </a:extLst>
          </p:cNvPr>
          <p:cNvCxnSpPr>
            <a:cxnSpLocks/>
            <a:stCxn id="4" idx="7"/>
          </p:cNvCxnSpPr>
          <p:nvPr/>
        </p:nvCxnSpPr>
        <p:spPr>
          <a:xfrm flipV="1">
            <a:off x="2565923" y="2230109"/>
            <a:ext cx="1034474" cy="1129959"/>
          </a:xfrm>
          <a:prstGeom prst="line">
            <a:avLst/>
          </a:prstGeom>
          <a:ln w="12700">
            <a:solidFill>
              <a:srgbClr val="00B05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F2CE1D54-0B29-4D49-9D34-828FAEAAD294}"/>
              </a:ext>
            </a:extLst>
          </p:cNvPr>
          <p:cNvCxnSpPr>
            <a:cxnSpLocks/>
            <a:stCxn id="4" idx="7"/>
            <a:endCxn id="16" idx="3"/>
          </p:cNvCxnSpPr>
          <p:nvPr/>
        </p:nvCxnSpPr>
        <p:spPr>
          <a:xfrm flipV="1">
            <a:off x="2565923" y="2716227"/>
            <a:ext cx="581613" cy="643841"/>
          </a:xfrm>
          <a:prstGeom prst="line">
            <a:avLst/>
          </a:prstGeom>
          <a:solidFill>
            <a:srgbClr val="00B050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Ellipse 15">
            <a:extLst>
              <a:ext uri="{FF2B5EF4-FFF2-40B4-BE49-F238E27FC236}">
                <a16:creationId xmlns:a16="http://schemas.microsoft.com/office/drawing/2014/main" id="{A5D5915F-E1D1-4512-ACE7-A0B1B6C83D78}"/>
              </a:ext>
            </a:extLst>
          </p:cNvPr>
          <p:cNvSpPr/>
          <p:nvPr/>
        </p:nvSpPr>
        <p:spPr>
          <a:xfrm>
            <a:off x="3121176" y="2562587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981" y="2413262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79775" y="2820088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8016" y="1999914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/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A8A7C379-27AB-4A91-BBCD-A262DA556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5140" y="1966903"/>
                <a:ext cx="207301" cy="274434"/>
              </a:xfrm>
              <a:prstGeom prst="rect">
                <a:avLst/>
              </a:prstGeom>
              <a:blipFill>
                <a:blip r:embed="rId13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621663" y="2553892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/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0" name="ZoneTexte 69">
                <a:extLst>
                  <a:ext uri="{FF2B5EF4-FFF2-40B4-BE49-F238E27FC236}">
                    <a16:creationId xmlns:a16="http://schemas.microsoft.com/office/drawing/2014/main" id="{F2DB9F5B-77BE-4448-B045-78CCDD97F3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298" y="2554484"/>
                <a:ext cx="243849" cy="274434"/>
              </a:xfrm>
              <a:prstGeom prst="rect">
                <a:avLst/>
              </a:prstGeom>
              <a:blipFill>
                <a:blip r:embed="rId14"/>
                <a:stretch>
                  <a:fillRect l="-12500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/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FDAB1894-C632-4BE7-AC72-3758F4E2E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655" y="1876803"/>
                <a:ext cx="208327" cy="274434"/>
              </a:xfrm>
              <a:prstGeom prst="rect">
                <a:avLst/>
              </a:prstGeom>
              <a:blipFill>
                <a:blip r:embed="rId15"/>
                <a:stretch>
                  <a:fillRect l="-31429" r="-571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/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BDF0B9DF-1F20-499A-9263-C610DD5160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65" y="2918241"/>
                <a:ext cx="142795" cy="184666"/>
              </a:xfrm>
              <a:prstGeom prst="rect">
                <a:avLst/>
              </a:prstGeom>
              <a:blipFill>
                <a:blip r:embed="rId16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/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2D80315C-D7FF-49F7-A71D-A09C49ACB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686" y="2058704"/>
                <a:ext cx="133370" cy="184666"/>
              </a:xfrm>
              <a:prstGeom prst="rect">
                <a:avLst/>
              </a:prstGeom>
              <a:blipFill>
                <a:blip r:embed="rId17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754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ZoneTexte 51">
            <a:extLst>
              <a:ext uri="{FF2B5EF4-FFF2-40B4-BE49-F238E27FC236}">
                <a16:creationId xmlns:a16="http://schemas.microsoft.com/office/drawing/2014/main" id="{644ACB76-95B2-4486-B1CD-CF600D079A7E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807A454F-BDDF-4E4F-A83D-C0F20EFB14F3}"/>
              </a:ext>
            </a:extLst>
          </p:cNvPr>
          <p:cNvSpPr/>
          <p:nvPr/>
        </p:nvSpPr>
        <p:spPr>
          <a:xfrm>
            <a:off x="8977738" y="511654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9BAC6726-82B9-4059-B16F-8D36CE1185A1}"/>
              </a:ext>
            </a:extLst>
          </p:cNvPr>
          <p:cNvGrpSpPr/>
          <p:nvPr/>
        </p:nvGrpSpPr>
        <p:grpSpPr>
          <a:xfrm>
            <a:off x="8753421" y="1841861"/>
            <a:ext cx="432048" cy="288031"/>
            <a:chOff x="2286259" y="3513708"/>
            <a:chExt cx="432048" cy="288031"/>
          </a:xfrm>
        </p:grpSpPr>
        <p:sp>
          <p:nvSpPr>
            <p:cNvPr id="84" name="Forme libre : forme 83">
              <a:extLst>
                <a:ext uri="{FF2B5EF4-FFF2-40B4-BE49-F238E27FC236}">
                  <a16:creationId xmlns:a16="http://schemas.microsoft.com/office/drawing/2014/main" id="{6C6F1752-1836-4F2C-99E2-9739208665C8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5" name="Connecteur droit 84">
              <a:extLst>
                <a:ext uri="{FF2B5EF4-FFF2-40B4-BE49-F238E27FC236}">
                  <a16:creationId xmlns:a16="http://schemas.microsoft.com/office/drawing/2014/main" id="{B1CD6821-5184-4FBB-8E4E-5206CDDDDE13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01CD3E5C-B4AC-41EA-A0D6-CED8A60FF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/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7A0550A1-B1DF-4E92-A78D-4E398D97DB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5" y="855408"/>
                <a:ext cx="791673" cy="461088"/>
              </a:xfrm>
              <a:prstGeom prst="rect">
                <a:avLst/>
              </a:prstGeom>
              <a:blipFill>
                <a:blip r:embed="rId2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Ellipse 87">
            <a:extLst>
              <a:ext uri="{FF2B5EF4-FFF2-40B4-BE49-F238E27FC236}">
                <a16:creationId xmlns:a16="http://schemas.microsoft.com/office/drawing/2014/main" id="{0C998FA5-24CE-49D1-9791-F16F76117FB2}"/>
              </a:ext>
            </a:extLst>
          </p:cNvPr>
          <p:cNvSpPr/>
          <p:nvPr/>
        </p:nvSpPr>
        <p:spPr>
          <a:xfrm>
            <a:off x="9269358" y="649330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ABD5F8D8-46A4-4608-8128-CC58A3338CF0}"/>
              </a:ext>
            </a:extLst>
          </p:cNvPr>
          <p:cNvSpPr/>
          <p:nvPr/>
        </p:nvSpPr>
        <p:spPr>
          <a:xfrm>
            <a:off x="10413679" y="440183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0" name="Ellipse 89">
            <a:extLst>
              <a:ext uri="{FF2B5EF4-FFF2-40B4-BE49-F238E27FC236}">
                <a16:creationId xmlns:a16="http://schemas.microsoft.com/office/drawing/2014/main" id="{12ADF556-F472-4B28-993B-A315E4B6D5DA}"/>
              </a:ext>
            </a:extLst>
          </p:cNvPr>
          <p:cNvSpPr/>
          <p:nvPr/>
        </p:nvSpPr>
        <p:spPr>
          <a:xfrm>
            <a:off x="8825445" y="1553861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/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198564B1-2C43-455C-93BF-9AB5440F0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141" y="79423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e 19">
            <a:extLst>
              <a:ext uri="{FF2B5EF4-FFF2-40B4-BE49-F238E27FC236}">
                <a16:creationId xmlns:a16="http://schemas.microsoft.com/office/drawing/2014/main" id="{09D48A61-335D-44AE-9BD6-943118709C9C}"/>
              </a:ext>
            </a:extLst>
          </p:cNvPr>
          <p:cNvGrpSpPr/>
          <p:nvPr/>
        </p:nvGrpSpPr>
        <p:grpSpPr>
          <a:xfrm>
            <a:off x="5870089" y="1718760"/>
            <a:ext cx="2235016" cy="2263951"/>
            <a:chOff x="5870089" y="1718760"/>
            <a:chExt cx="2235016" cy="2263951"/>
          </a:xfrm>
        </p:grpSpPr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E51295FB-4E3A-436C-9096-E6E47E30BA40}"/>
                </a:ext>
              </a:extLst>
            </p:cNvPr>
            <p:cNvGrpSpPr/>
            <p:nvPr/>
          </p:nvGrpSpPr>
          <p:grpSpPr>
            <a:xfrm>
              <a:off x="5963454" y="2687952"/>
              <a:ext cx="1920814" cy="301567"/>
              <a:chOff x="5085838" y="4417833"/>
              <a:chExt cx="1920814" cy="301567"/>
            </a:xfrm>
          </p:grpSpPr>
          <p:grpSp>
            <p:nvGrpSpPr>
              <p:cNvPr id="14" name="Groupe 13">
                <a:extLst>
                  <a:ext uri="{FF2B5EF4-FFF2-40B4-BE49-F238E27FC236}">
                    <a16:creationId xmlns:a16="http://schemas.microsoft.com/office/drawing/2014/main" id="{77D658C3-3031-46B4-B835-F0B6743F9A7F}"/>
                  </a:ext>
                </a:extLst>
              </p:cNvPr>
              <p:cNvGrpSpPr/>
              <p:nvPr/>
            </p:nvGrpSpPr>
            <p:grpSpPr>
              <a:xfrm rot="-2700000">
                <a:off x="5085838" y="4539400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69" name="Connecteur droit 68">
                  <a:extLst>
                    <a:ext uri="{FF2B5EF4-FFF2-40B4-BE49-F238E27FC236}">
                      <a16:creationId xmlns:a16="http://schemas.microsoft.com/office/drawing/2014/main" id="{51067307-3AC0-44DD-93C7-A53C3C1342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Connecteur droit 12">
                  <a:extLst>
                    <a:ext uri="{FF2B5EF4-FFF2-40B4-BE49-F238E27FC236}">
                      <a16:creationId xmlns:a16="http://schemas.microsoft.com/office/drawing/2014/main" id="{F2CE1D54-0B29-4D49-9D34-828FAEAAD2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6" name="Ellipse 15">
                  <a:extLst>
                    <a:ext uri="{FF2B5EF4-FFF2-40B4-BE49-F238E27FC236}">
                      <a16:creationId xmlns:a16="http://schemas.microsoft.com/office/drawing/2014/main" id="{A5D5915F-E1D1-4512-ACE7-A0B1B6C83D78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D6EBC94D-663F-486B-9AE8-6CDCBC5F5E8F}"/>
                  </a:ext>
                </a:extLst>
              </p:cNvPr>
              <p:cNvGrpSpPr/>
              <p:nvPr/>
            </p:nvGrpSpPr>
            <p:grpSpPr>
              <a:xfrm>
                <a:off x="5926652" y="441783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57" name="Ellipse 56">
                  <a:extLst>
                    <a:ext uri="{FF2B5EF4-FFF2-40B4-BE49-F238E27FC236}">
                      <a16:creationId xmlns:a16="http://schemas.microsoft.com/office/drawing/2014/main" id="{330F35C0-24D4-4656-9EFD-EF0D680AE461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93" name="Connecteur droit 92">
                  <a:extLst>
                    <a:ext uri="{FF2B5EF4-FFF2-40B4-BE49-F238E27FC236}">
                      <a16:creationId xmlns:a16="http://schemas.microsoft.com/office/drawing/2014/main" id="{D69D01C0-DD02-4EC2-B8A7-E5C3A195A6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Connecteur droit 93">
                  <a:extLst>
                    <a:ext uri="{FF2B5EF4-FFF2-40B4-BE49-F238E27FC236}">
                      <a16:creationId xmlns:a16="http://schemas.microsoft.com/office/drawing/2014/main" id="{C5CD045F-6997-4EFC-B20D-4B291A948F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95" name="Forme libre : forme 94">
              <a:extLst>
                <a:ext uri="{FF2B5EF4-FFF2-40B4-BE49-F238E27FC236}">
                  <a16:creationId xmlns:a16="http://schemas.microsoft.com/office/drawing/2014/main" id="{7A6F3ED8-1FDE-4111-95EE-DC36BCFAEBD0}"/>
                </a:ext>
              </a:extLst>
            </p:cNvPr>
            <p:cNvSpPr/>
            <p:nvPr/>
          </p:nvSpPr>
          <p:spPr>
            <a:xfrm>
              <a:off x="5902839" y="3652965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96" name="Connecteur droit 95">
              <a:extLst>
                <a:ext uri="{FF2B5EF4-FFF2-40B4-BE49-F238E27FC236}">
                  <a16:creationId xmlns:a16="http://schemas.microsoft.com/office/drawing/2014/main" id="{F6DC11E6-611E-45BD-9197-AB10F2C5C689}"/>
                </a:ext>
              </a:extLst>
            </p:cNvPr>
            <p:cNvCxnSpPr>
              <a:cxnSpLocks/>
              <a:stCxn id="108" idx="4"/>
            </p:cNvCxnSpPr>
            <p:nvPr/>
          </p:nvCxnSpPr>
          <p:spPr>
            <a:xfrm>
              <a:off x="6102270" y="3510860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7" name="Connecteur droit 96">
              <a:extLst>
                <a:ext uri="{FF2B5EF4-FFF2-40B4-BE49-F238E27FC236}">
                  <a16:creationId xmlns:a16="http://schemas.microsoft.com/office/drawing/2014/main" id="{F7B09EF1-7359-4E43-8DA6-7EC23B599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86246" y="3656785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/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8" name="ZoneTexte 97">
                  <a:extLst>
                    <a:ext uri="{FF2B5EF4-FFF2-40B4-BE49-F238E27FC236}">
                      <a16:creationId xmlns:a16="http://schemas.microsoft.com/office/drawing/2014/main" id="{2900D047-8139-43AB-8412-B086382D72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0089" y="3347983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/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99" name="ZoneTexte 98">
                  <a:extLst>
                    <a:ext uri="{FF2B5EF4-FFF2-40B4-BE49-F238E27FC236}">
                      <a16:creationId xmlns:a16="http://schemas.microsoft.com/office/drawing/2014/main" id="{CC85F8B8-15FC-4EAC-99E8-2B9953D1CE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1968" y="2410414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Ellipse 99">
              <a:extLst>
                <a:ext uri="{FF2B5EF4-FFF2-40B4-BE49-F238E27FC236}">
                  <a16:creationId xmlns:a16="http://schemas.microsoft.com/office/drawing/2014/main" id="{73794127-8A77-4BB8-B996-88DED2FDF25B}"/>
                </a:ext>
              </a:extLst>
            </p:cNvPr>
            <p:cNvSpPr/>
            <p:nvPr/>
          </p:nvSpPr>
          <p:spPr>
            <a:xfrm>
              <a:off x="6005647" y="3802711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01" name="Ellipse 100">
              <a:extLst>
                <a:ext uri="{FF2B5EF4-FFF2-40B4-BE49-F238E27FC236}">
                  <a16:creationId xmlns:a16="http://schemas.microsoft.com/office/drawing/2014/main" id="{F893C48F-B376-4E2A-A384-65863B0A6113}"/>
                </a:ext>
              </a:extLst>
            </p:cNvPr>
            <p:cNvSpPr/>
            <p:nvPr/>
          </p:nvSpPr>
          <p:spPr>
            <a:xfrm>
              <a:off x="6270214" y="2863697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C35A9002-A184-4AF2-B89F-7D05F701E55B}"/>
                </a:ext>
              </a:extLst>
            </p:cNvPr>
            <p:cNvGrpSpPr/>
            <p:nvPr/>
          </p:nvGrpSpPr>
          <p:grpSpPr>
            <a:xfrm>
              <a:off x="6098594" y="1986429"/>
              <a:ext cx="1440160" cy="1440160"/>
              <a:chOff x="971600" y="548680"/>
              <a:chExt cx="1440160" cy="1440160"/>
            </a:xfrm>
          </p:grpSpPr>
          <p:cxnSp>
            <p:nvCxnSpPr>
              <p:cNvPr id="103" name="Connecteur droit 102">
                <a:extLst>
                  <a:ext uri="{FF2B5EF4-FFF2-40B4-BE49-F238E27FC236}">
                    <a16:creationId xmlns:a16="http://schemas.microsoft.com/office/drawing/2014/main" id="{E33826CE-0087-464E-A815-1BB5DF1B884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Connecteur droit 103">
                <a:extLst>
                  <a:ext uri="{FF2B5EF4-FFF2-40B4-BE49-F238E27FC236}">
                    <a16:creationId xmlns:a16="http://schemas.microsoft.com/office/drawing/2014/main" id="{9C64D717-17CF-407A-9875-7443FD714B5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/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5" name="ZoneTexte 104">
                  <a:extLst>
                    <a:ext uri="{FF2B5EF4-FFF2-40B4-BE49-F238E27FC236}">
                      <a16:creationId xmlns:a16="http://schemas.microsoft.com/office/drawing/2014/main" id="{6904B62A-540B-4203-9D9D-7651EBCE4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2948" y="3303477"/>
                  <a:ext cx="207301" cy="274434"/>
                </a:xfrm>
                <a:prstGeom prst="rect">
                  <a:avLst/>
                </a:prstGeom>
                <a:blipFill>
                  <a:blip r:embed="rId6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/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6" name="ZoneTexte 105">
                  <a:extLst>
                    <a:ext uri="{FF2B5EF4-FFF2-40B4-BE49-F238E27FC236}">
                      <a16:creationId xmlns:a16="http://schemas.microsoft.com/office/drawing/2014/main" id="{50DB71CA-3628-4396-9B80-20B8D20CB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7532" y="1718760"/>
                  <a:ext cx="208327" cy="274434"/>
                </a:xfrm>
                <a:prstGeom prst="rect">
                  <a:avLst/>
                </a:prstGeom>
                <a:blipFill>
                  <a:blip r:embed="rId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/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7" name="ZoneTexte 106">
                  <a:extLst>
                    <a:ext uri="{FF2B5EF4-FFF2-40B4-BE49-F238E27FC236}">
                      <a16:creationId xmlns:a16="http://schemas.microsoft.com/office/drawing/2014/main" id="{67C6FF93-A02E-425E-98A4-43B376F523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21609" y="2150338"/>
                  <a:ext cx="202555" cy="274434"/>
                </a:xfrm>
                <a:prstGeom prst="rect">
                  <a:avLst/>
                </a:prstGeom>
                <a:blipFill>
                  <a:blip r:embed="rId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D2C98E57-8C3B-420C-92D9-F620694FF312}"/>
                </a:ext>
              </a:extLst>
            </p:cNvPr>
            <p:cNvSpPr/>
            <p:nvPr/>
          </p:nvSpPr>
          <p:spPr>
            <a:xfrm>
              <a:off x="6012270" y="3330860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/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09" name="ZoneTexte 108">
                  <a:extLst>
                    <a:ext uri="{FF2B5EF4-FFF2-40B4-BE49-F238E27FC236}">
                      <a16:creationId xmlns:a16="http://schemas.microsoft.com/office/drawing/2014/main" id="{DF0B9701-69F6-4B6D-BE74-1B305680FC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22" y="2373596"/>
                  <a:ext cx="207301" cy="274434"/>
                </a:xfrm>
                <a:prstGeom prst="rect">
                  <a:avLst/>
                </a:prstGeom>
                <a:blipFill>
                  <a:blip r:embed="rId9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Ellipse 109">
              <a:extLst>
                <a:ext uri="{FF2B5EF4-FFF2-40B4-BE49-F238E27FC236}">
                  <a16:creationId xmlns:a16="http://schemas.microsoft.com/office/drawing/2014/main" id="{23585492-8348-4AA1-8CD4-CA7A761644C9}"/>
                </a:ext>
              </a:extLst>
            </p:cNvPr>
            <p:cNvSpPr/>
            <p:nvPr/>
          </p:nvSpPr>
          <p:spPr>
            <a:xfrm>
              <a:off x="7925105" y="2702240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/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1" name="ZoneTexte 110">
                  <a:extLst>
                    <a:ext uri="{FF2B5EF4-FFF2-40B4-BE49-F238E27FC236}">
                      <a16:creationId xmlns:a16="http://schemas.microsoft.com/office/drawing/2014/main" id="{7837E63B-F992-4443-9F4A-709FDD8C55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7583" y="2399857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A562352-E0EE-4C67-9CFF-22E69D79293D}"/>
              </a:ext>
            </a:extLst>
          </p:cNvPr>
          <p:cNvGrpSpPr/>
          <p:nvPr/>
        </p:nvGrpSpPr>
        <p:grpSpPr>
          <a:xfrm>
            <a:off x="1947295" y="1721608"/>
            <a:ext cx="2212967" cy="2263951"/>
            <a:chOff x="1947295" y="1721608"/>
            <a:chExt cx="2212967" cy="2263951"/>
          </a:xfrm>
        </p:grpSpPr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0693ED70-B980-4DBA-ABE3-2896780961A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47284971-16A0-4249-BD4E-370FF1996FCD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1CD06175-6E4B-468F-AD5A-97EF5FD3C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/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8064DB3B-9F1A-4CC6-82F9-D514AA9A26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102" y="3350831"/>
                  <a:ext cx="134524" cy="184666"/>
                </a:xfrm>
                <a:prstGeom prst="rect">
                  <a:avLst/>
                </a:prstGeom>
                <a:blipFill>
                  <a:blip r:embed="rId4"/>
                  <a:stretch>
                    <a:fillRect l="-27273" r="-27273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/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33" name="ZoneTexte 32">
                  <a:extLst>
                    <a:ext uri="{FF2B5EF4-FFF2-40B4-BE49-F238E27FC236}">
                      <a16:creationId xmlns:a16="http://schemas.microsoft.com/office/drawing/2014/main" id="{E2657129-06FF-482F-848F-C41938B3AC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71981" y="241326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FF2CF51B-EE02-4FDE-AE82-BEAC2E370BF9}"/>
                </a:ext>
              </a:extLst>
            </p:cNvPr>
            <p:cNvSpPr/>
            <p:nvPr/>
          </p:nvSpPr>
          <p:spPr>
            <a:xfrm>
              <a:off x="2405660" y="3805559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CFE02A73-DCCE-4C93-B99B-A81C28FA58C9}"/>
                </a:ext>
              </a:extLst>
            </p:cNvPr>
            <p:cNvSpPr/>
            <p:nvPr/>
          </p:nvSpPr>
          <p:spPr>
            <a:xfrm>
              <a:off x="3263657" y="2741108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56" name="Groupe 55">
              <a:extLst>
                <a:ext uri="{FF2B5EF4-FFF2-40B4-BE49-F238E27FC236}">
                  <a16:creationId xmlns:a16="http://schemas.microsoft.com/office/drawing/2014/main" id="{0B84F6B4-75DD-458E-9C6A-484128EFDE85}"/>
                </a:ext>
              </a:extLst>
            </p:cNvPr>
            <p:cNvGrpSpPr/>
            <p:nvPr/>
          </p:nvGrpSpPr>
          <p:grpSpPr>
            <a:xfrm>
              <a:off x="2498607" y="1989277"/>
              <a:ext cx="1440160" cy="1440160"/>
              <a:chOff x="971600" y="548680"/>
              <a:chExt cx="1440160" cy="1440160"/>
            </a:xfrm>
          </p:grpSpPr>
          <p:cxnSp>
            <p:nvCxnSpPr>
              <p:cNvPr id="66" name="Connecteur droit 65">
                <a:extLst>
                  <a:ext uri="{FF2B5EF4-FFF2-40B4-BE49-F238E27FC236}">
                    <a16:creationId xmlns:a16="http://schemas.microsoft.com/office/drawing/2014/main" id="{FD53EE0C-F127-44A4-826B-D3AF0059C93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Connecteur droit 66">
                <a:extLst>
                  <a:ext uri="{FF2B5EF4-FFF2-40B4-BE49-F238E27FC236}">
                    <a16:creationId xmlns:a16="http://schemas.microsoft.com/office/drawing/2014/main" id="{46833FA2-849E-4967-A276-97B02BB5ED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/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0" name="ZoneTexte 59">
                  <a:extLst>
                    <a:ext uri="{FF2B5EF4-FFF2-40B4-BE49-F238E27FC236}">
                      <a16:creationId xmlns:a16="http://schemas.microsoft.com/office/drawing/2014/main" id="{35DD795F-0CF2-446C-8A9E-83DC56313B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2961" y="3306325"/>
                  <a:ext cx="207301" cy="274434"/>
                </a:xfrm>
                <a:prstGeom prst="rect">
                  <a:avLst/>
                </a:prstGeom>
                <a:blipFill>
                  <a:blip r:embed="rId11"/>
                  <a:stretch>
                    <a:fillRect l="-20588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/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1" name="ZoneTexte 60">
                  <a:extLst>
                    <a:ext uri="{FF2B5EF4-FFF2-40B4-BE49-F238E27FC236}">
                      <a16:creationId xmlns:a16="http://schemas.microsoft.com/office/drawing/2014/main" id="{42E870AE-D35E-45B5-B565-ACF7B3E61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545" y="1721608"/>
                  <a:ext cx="208327" cy="274434"/>
                </a:xfrm>
                <a:prstGeom prst="rect">
                  <a:avLst/>
                </a:prstGeom>
                <a:blipFill>
                  <a:blip r:embed="rId12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/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E01D8D4C-6B7C-413A-B2F3-A915FB3F05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8120" y="2135980"/>
                  <a:ext cx="202555" cy="274434"/>
                </a:xfrm>
                <a:prstGeom prst="rect">
                  <a:avLst/>
                </a:prstGeom>
                <a:blipFill>
                  <a:blip r:embed="rId13"/>
                  <a:stretch>
                    <a:fillRect l="-20588" r="-294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D4ADA9CD-D966-48FC-A525-536EC0D8EB16}"/>
                </a:ext>
              </a:extLst>
            </p:cNvPr>
            <p:cNvSpPr/>
            <p:nvPr/>
          </p:nvSpPr>
          <p:spPr>
            <a:xfrm>
              <a:off x="2412283" y="3333708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/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8A7C379-27AB-4A91-BBCD-A262DA556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295" y="3429000"/>
                  <a:ext cx="207301" cy="274434"/>
                </a:xfrm>
                <a:prstGeom prst="rect">
                  <a:avLst/>
                </a:prstGeom>
                <a:blipFill>
                  <a:blip r:embed="rId14"/>
                  <a:stretch>
                    <a:fillRect l="-20588" r="-5882" b="-11111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DA9291C8-D67C-46BA-A604-CA501639035C}"/>
                </a:ext>
              </a:extLst>
            </p:cNvPr>
            <p:cNvSpPr/>
            <p:nvPr/>
          </p:nvSpPr>
          <p:spPr>
            <a:xfrm>
              <a:off x="2577986" y="280524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/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74" name="ZoneTexte 73">
                  <a:extLst>
                    <a:ext uri="{FF2B5EF4-FFF2-40B4-BE49-F238E27FC236}">
                      <a16:creationId xmlns:a16="http://schemas.microsoft.com/office/drawing/2014/main" id="{2D80315C-D7FF-49F7-A71D-A09C49ACB2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9910" y="3201550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8571" r="-28571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DDE71C4E-51A2-4985-B140-100612C495D9}"/>
                </a:ext>
              </a:extLst>
            </p:cNvPr>
            <p:cNvGrpSpPr/>
            <p:nvPr/>
          </p:nvGrpSpPr>
          <p:grpSpPr>
            <a:xfrm>
              <a:off x="2154506" y="2824000"/>
              <a:ext cx="1495439" cy="499484"/>
              <a:chOff x="2747967" y="4322269"/>
              <a:chExt cx="1495439" cy="499484"/>
            </a:xfrm>
          </p:grpSpPr>
          <p:grpSp>
            <p:nvGrpSpPr>
              <p:cNvPr id="129" name="Groupe 128">
                <a:extLst>
                  <a:ext uri="{FF2B5EF4-FFF2-40B4-BE49-F238E27FC236}">
                    <a16:creationId xmlns:a16="http://schemas.microsoft.com/office/drawing/2014/main" id="{98E72EEB-CD51-4F03-8044-4F3C252C3496}"/>
                  </a:ext>
                </a:extLst>
              </p:cNvPr>
              <p:cNvGrpSpPr/>
              <p:nvPr/>
            </p:nvGrpSpPr>
            <p:grpSpPr>
              <a:xfrm rot="-2700000">
                <a:off x="2975542" y="4322269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0" name="Connecteur droit 129">
                  <a:extLst>
                    <a:ext uri="{FF2B5EF4-FFF2-40B4-BE49-F238E27FC236}">
                      <a16:creationId xmlns:a16="http://schemas.microsoft.com/office/drawing/2014/main" id="{943EC2E7-7E10-4186-A7B5-98303EBDD3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Connecteur droit 130">
                  <a:extLst>
                    <a:ext uri="{FF2B5EF4-FFF2-40B4-BE49-F238E27FC236}">
                      <a16:creationId xmlns:a16="http://schemas.microsoft.com/office/drawing/2014/main" id="{BE7A9149-3999-41B7-A4CE-A6E4916901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32" name="Ellipse 131">
                  <a:extLst>
                    <a:ext uri="{FF2B5EF4-FFF2-40B4-BE49-F238E27FC236}">
                      <a16:creationId xmlns:a16="http://schemas.microsoft.com/office/drawing/2014/main" id="{B1301E2F-8188-4492-92EA-4655E9A30EBB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33" name="Groupe 132">
                <a:extLst>
                  <a:ext uri="{FF2B5EF4-FFF2-40B4-BE49-F238E27FC236}">
                    <a16:creationId xmlns:a16="http://schemas.microsoft.com/office/drawing/2014/main" id="{3A4DDA7F-6FE8-4963-836B-0CCCF92609A0}"/>
                  </a:ext>
                </a:extLst>
              </p:cNvPr>
              <p:cNvGrpSpPr/>
              <p:nvPr/>
            </p:nvGrpSpPr>
            <p:grpSpPr>
              <a:xfrm rot="8100000">
                <a:off x="2747967" y="4641753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34" name="Ellipse 133">
                  <a:extLst>
                    <a:ext uri="{FF2B5EF4-FFF2-40B4-BE49-F238E27FC236}">
                      <a16:creationId xmlns:a16="http://schemas.microsoft.com/office/drawing/2014/main" id="{412BE1A8-EDB8-435A-81D7-FDD871E5445C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35" name="Connecteur droit 134">
                  <a:extLst>
                    <a:ext uri="{FF2B5EF4-FFF2-40B4-BE49-F238E27FC236}">
                      <a16:creationId xmlns:a16="http://schemas.microsoft.com/office/drawing/2014/main" id="{AE621A19-1529-47E2-9B5C-F22C23947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6" name="Connecteur droit 135">
                  <a:extLst>
                    <a:ext uri="{FF2B5EF4-FFF2-40B4-BE49-F238E27FC236}">
                      <a16:creationId xmlns:a16="http://schemas.microsoft.com/office/drawing/2014/main" id="{DC3AAE95-B965-4E49-9218-0C549CF7CC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39C318BA-ADE2-4401-9389-D6215FC8CE9F}"/>
              </a:ext>
            </a:extLst>
          </p:cNvPr>
          <p:cNvGrpSpPr/>
          <p:nvPr/>
        </p:nvGrpSpPr>
        <p:grpSpPr>
          <a:xfrm>
            <a:off x="8534654" y="2859259"/>
            <a:ext cx="2825582" cy="2574754"/>
            <a:chOff x="8534654" y="2859259"/>
            <a:chExt cx="2825582" cy="2574754"/>
          </a:xfrm>
        </p:grpSpPr>
        <p:sp>
          <p:nvSpPr>
            <p:cNvPr id="112" name="Forme libre : forme 111">
              <a:extLst>
                <a:ext uri="{FF2B5EF4-FFF2-40B4-BE49-F238E27FC236}">
                  <a16:creationId xmlns:a16="http://schemas.microsoft.com/office/drawing/2014/main" id="{4DAC516F-9565-43C3-BB8C-838EEB25FA52}"/>
                </a:ext>
              </a:extLst>
            </p:cNvPr>
            <p:cNvSpPr/>
            <p:nvPr/>
          </p:nvSpPr>
          <p:spPr>
            <a:xfrm>
              <a:off x="9502826" y="5104267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113" name="Connecteur droit 112">
              <a:extLst>
                <a:ext uri="{FF2B5EF4-FFF2-40B4-BE49-F238E27FC236}">
                  <a16:creationId xmlns:a16="http://schemas.microsoft.com/office/drawing/2014/main" id="{05664E55-9D3C-482A-8C8E-BDEE9C750932}"/>
                </a:ext>
              </a:extLst>
            </p:cNvPr>
            <p:cNvCxnSpPr>
              <a:cxnSpLocks/>
              <a:stCxn id="125" idx="4"/>
            </p:cNvCxnSpPr>
            <p:nvPr/>
          </p:nvCxnSpPr>
          <p:spPr>
            <a:xfrm>
              <a:off x="9702257" y="4962162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4" name="Connecteur droit 113">
              <a:extLst>
                <a:ext uri="{FF2B5EF4-FFF2-40B4-BE49-F238E27FC236}">
                  <a16:creationId xmlns:a16="http://schemas.microsoft.com/office/drawing/2014/main" id="{3FB75177-D68B-430C-A3FC-70E17F58F6D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486233" y="5108087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/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5" name="ZoneTexte 114">
                  <a:extLst>
                    <a:ext uri="{FF2B5EF4-FFF2-40B4-BE49-F238E27FC236}">
                      <a16:creationId xmlns:a16="http://schemas.microsoft.com/office/drawing/2014/main" id="{830BB5B1-91C3-49A7-B883-11E49857CC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0076" y="4799285"/>
                  <a:ext cx="134524" cy="184666"/>
                </a:xfrm>
                <a:prstGeom prst="rect">
                  <a:avLst/>
                </a:prstGeom>
                <a:blipFill>
                  <a:blip r:embed="rId15"/>
                  <a:stretch>
                    <a:fillRect l="-26087" r="-21739" b="-322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/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16" name="ZoneTexte 115">
                  <a:extLst>
                    <a:ext uri="{FF2B5EF4-FFF2-40B4-BE49-F238E27FC236}">
                      <a16:creationId xmlns:a16="http://schemas.microsoft.com/office/drawing/2014/main" id="{389C9A32-141E-44A5-8404-FBE40FF379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67318" y="4142872"/>
                  <a:ext cx="140359" cy="184666"/>
                </a:xfrm>
                <a:prstGeom prst="rect">
                  <a:avLst/>
                </a:prstGeom>
                <a:blipFill>
                  <a:blip r:embed="rId5"/>
                  <a:stretch>
                    <a:fillRect l="-26087" r="-2173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Ellipse 116">
              <a:extLst>
                <a:ext uri="{FF2B5EF4-FFF2-40B4-BE49-F238E27FC236}">
                  <a16:creationId xmlns:a16="http://schemas.microsoft.com/office/drawing/2014/main" id="{0F2E1908-9BF1-4B1A-BAE6-8BADD8FE81A2}"/>
                </a:ext>
              </a:extLst>
            </p:cNvPr>
            <p:cNvSpPr/>
            <p:nvPr/>
          </p:nvSpPr>
          <p:spPr>
            <a:xfrm>
              <a:off x="9605634" y="5254013"/>
              <a:ext cx="180000" cy="18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chemeClr val="tx1"/>
                  </a:solidFill>
                </a:rPr>
                <a:t>0</a:t>
              </a:r>
              <a:endParaRPr lang="fr-FR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118" name="Ellipse 117">
              <a:extLst>
                <a:ext uri="{FF2B5EF4-FFF2-40B4-BE49-F238E27FC236}">
                  <a16:creationId xmlns:a16="http://schemas.microsoft.com/office/drawing/2014/main" id="{1918ECE0-FE95-4647-B050-169D61FD0FD4}"/>
                </a:ext>
              </a:extLst>
            </p:cNvPr>
            <p:cNvSpPr/>
            <p:nvPr/>
          </p:nvSpPr>
          <p:spPr>
            <a:xfrm>
              <a:off x="9137534" y="4584586"/>
              <a:ext cx="180000" cy="180000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00B050"/>
                  </a:solidFill>
                </a:rPr>
                <a:t>1</a:t>
              </a:r>
              <a:endParaRPr lang="fr-FR" sz="1400" b="1" dirty="0">
                <a:solidFill>
                  <a:srgbClr val="00B050"/>
                </a:solidFill>
              </a:endParaRPr>
            </a:p>
          </p:txBody>
        </p:sp>
        <p:grpSp>
          <p:nvGrpSpPr>
            <p:cNvPr id="119" name="Groupe 118">
              <a:extLst>
                <a:ext uri="{FF2B5EF4-FFF2-40B4-BE49-F238E27FC236}">
                  <a16:creationId xmlns:a16="http://schemas.microsoft.com/office/drawing/2014/main" id="{AF4380B8-321D-45F7-AF7F-B26422342ABA}"/>
                </a:ext>
              </a:extLst>
            </p:cNvPr>
            <p:cNvGrpSpPr/>
            <p:nvPr/>
          </p:nvGrpSpPr>
          <p:grpSpPr>
            <a:xfrm>
              <a:off x="9698581" y="3437731"/>
              <a:ext cx="1440160" cy="1440160"/>
              <a:chOff x="971600" y="548680"/>
              <a:chExt cx="1440160" cy="1440160"/>
            </a:xfrm>
          </p:grpSpPr>
          <p:cxnSp>
            <p:nvCxnSpPr>
              <p:cNvPr id="120" name="Connecteur droit 119">
                <a:extLst>
                  <a:ext uri="{FF2B5EF4-FFF2-40B4-BE49-F238E27FC236}">
                    <a16:creationId xmlns:a16="http://schemas.microsoft.com/office/drawing/2014/main" id="{53E807C9-0EB0-4156-B03D-D3F7DA22122F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cteur droit 120">
                <a:extLst>
                  <a:ext uri="{FF2B5EF4-FFF2-40B4-BE49-F238E27FC236}">
                    <a16:creationId xmlns:a16="http://schemas.microsoft.com/office/drawing/2014/main" id="{BAE4C98B-97C0-426D-B743-18875CACFEC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270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/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2" name="ZoneTexte 121">
                  <a:extLst>
                    <a:ext uri="{FF2B5EF4-FFF2-40B4-BE49-F238E27FC236}">
                      <a16:creationId xmlns:a16="http://schemas.microsoft.com/office/drawing/2014/main" id="{AD69BCE9-05F1-4D9B-AD41-9FA7E52DF0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52935" y="4754779"/>
                  <a:ext cx="207301" cy="274434"/>
                </a:xfrm>
                <a:prstGeom prst="rect">
                  <a:avLst/>
                </a:prstGeom>
                <a:blipFill>
                  <a:blip r:embed="rId16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/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3" name="ZoneTexte 122">
                  <a:extLst>
                    <a:ext uri="{FF2B5EF4-FFF2-40B4-BE49-F238E27FC236}">
                      <a16:creationId xmlns:a16="http://schemas.microsoft.com/office/drawing/2014/main" id="{2A82FAF4-C4F1-415A-B7C9-81726AFB71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7519" y="3170062"/>
                  <a:ext cx="208327" cy="274434"/>
                </a:xfrm>
                <a:prstGeom prst="rect">
                  <a:avLst/>
                </a:prstGeom>
                <a:blipFill>
                  <a:blip r:embed="rId17"/>
                  <a:stretch>
                    <a:fillRect l="-32353" r="-8824" b="-28889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/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4" name="ZoneTexte 123">
                  <a:extLst>
                    <a:ext uri="{FF2B5EF4-FFF2-40B4-BE49-F238E27FC236}">
                      <a16:creationId xmlns:a16="http://schemas.microsoft.com/office/drawing/2014/main" id="{7DDE6551-1168-457A-A77D-D602DB68F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4654" y="3724499"/>
                  <a:ext cx="202555" cy="274434"/>
                </a:xfrm>
                <a:prstGeom prst="rect">
                  <a:avLst/>
                </a:prstGeom>
                <a:blipFill>
                  <a:blip r:embed="rId18"/>
                  <a:stretch>
                    <a:fillRect l="-21212" r="-6061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3E42D99B-BF4A-4DEF-AABF-F68650789711}"/>
                </a:ext>
              </a:extLst>
            </p:cNvPr>
            <p:cNvSpPr/>
            <p:nvPr/>
          </p:nvSpPr>
          <p:spPr>
            <a:xfrm>
              <a:off x="9612257" y="4782162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/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fr-FR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26" name="ZoneTexte 125">
                  <a:extLst>
                    <a:ext uri="{FF2B5EF4-FFF2-40B4-BE49-F238E27FC236}">
                      <a16:creationId xmlns:a16="http://schemas.microsoft.com/office/drawing/2014/main" id="{410921C1-077E-4F91-A02A-4FACD4D999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0569" y="2859259"/>
                  <a:ext cx="207301" cy="274434"/>
                </a:xfrm>
                <a:prstGeom prst="rect">
                  <a:avLst/>
                </a:prstGeom>
                <a:blipFill>
                  <a:blip r:embed="rId19"/>
                  <a:stretch>
                    <a:fillRect l="-23529" r="-5882" b="-13333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1117EBE6-7D75-4D9D-8E36-41C683B3FA17}"/>
                </a:ext>
              </a:extLst>
            </p:cNvPr>
            <p:cNvSpPr/>
            <p:nvPr/>
          </p:nvSpPr>
          <p:spPr>
            <a:xfrm>
              <a:off x="9137534" y="3817276"/>
              <a:ext cx="180000" cy="1800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050" b="1" dirty="0">
                  <a:solidFill>
                    <a:srgbClr val="FF0000"/>
                  </a:solidFill>
                </a:rPr>
                <a:t>2</a:t>
              </a:r>
              <a:endParaRPr lang="fr-FR" sz="14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/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128" name="ZoneTexte 127">
                  <a:extLst>
                    <a:ext uri="{FF2B5EF4-FFF2-40B4-BE49-F238E27FC236}">
                      <a16:creationId xmlns:a16="http://schemas.microsoft.com/office/drawing/2014/main" id="{4D387DB7-5BB6-4FFB-BE9C-A8C691C163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87886" y="3534991"/>
                  <a:ext cx="133370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27273" r="-22727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6DD25FE0-FB2C-46F3-9F5E-1B865DFB1361}"/>
                </a:ext>
              </a:extLst>
            </p:cNvPr>
            <p:cNvGrpSpPr/>
            <p:nvPr/>
          </p:nvGrpSpPr>
          <p:grpSpPr>
            <a:xfrm>
              <a:off x="8974827" y="3093218"/>
              <a:ext cx="294531" cy="1920647"/>
              <a:chOff x="7740596" y="4530606"/>
              <a:chExt cx="294531" cy="1920647"/>
            </a:xfrm>
          </p:grpSpPr>
          <p:grpSp>
            <p:nvGrpSpPr>
              <p:cNvPr id="137" name="Groupe 136">
                <a:extLst>
                  <a:ext uri="{FF2B5EF4-FFF2-40B4-BE49-F238E27FC236}">
                    <a16:creationId xmlns:a16="http://schemas.microsoft.com/office/drawing/2014/main" id="{8701E4B9-E330-478F-B210-B577D6F65D21}"/>
                  </a:ext>
                </a:extLst>
              </p:cNvPr>
              <p:cNvGrpSpPr/>
              <p:nvPr/>
            </p:nvGrpSpPr>
            <p:grpSpPr>
              <a:xfrm rot="-8100000">
                <a:off x="7311195" y="5727321"/>
                <a:ext cx="1267864" cy="180000"/>
                <a:chOff x="5085838" y="4539400"/>
                <a:chExt cx="1267864" cy="180000"/>
              </a:xfrm>
            </p:grpSpPr>
            <p:cxnSp>
              <p:nvCxnSpPr>
                <p:cNvPr id="138" name="Connecteur droit 137">
                  <a:extLst>
                    <a:ext uri="{FF2B5EF4-FFF2-40B4-BE49-F238E27FC236}">
                      <a16:creationId xmlns:a16="http://schemas.microsoft.com/office/drawing/2014/main" id="{B2B473B1-3D5F-4580-A8C2-3753CE09664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93702" y="4627289"/>
                  <a:ext cx="1260000" cy="1"/>
                </a:xfrm>
                <a:prstGeom prst="line">
                  <a:avLst/>
                </a:prstGeom>
                <a:ln w="12700">
                  <a:solidFill>
                    <a:srgbClr val="00B05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" name="Connecteur droit 138">
                  <a:extLst>
                    <a:ext uri="{FF2B5EF4-FFF2-40B4-BE49-F238E27FC236}">
                      <a16:creationId xmlns:a16="http://schemas.microsoft.com/office/drawing/2014/main" id="{E0FEAA07-DD81-4345-B429-3199ACD767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085838" y="4629400"/>
                  <a:ext cx="720000" cy="1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C0AC4A3F-6EC5-4C1D-999F-528460A67634}"/>
                    </a:ext>
                  </a:extLst>
                </p:cNvPr>
                <p:cNvSpPr/>
                <p:nvPr/>
              </p:nvSpPr>
              <p:spPr>
                <a:xfrm>
                  <a:off x="5797710" y="4539400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</p:grpSp>
          <p:grpSp>
            <p:nvGrpSpPr>
              <p:cNvPr id="141" name="Groupe 140">
                <a:extLst>
                  <a:ext uri="{FF2B5EF4-FFF2-40B4-BE49-F238E27FC236}">
                    <a16:creationId xmlns:a16="http://schemas.microsoft.com/office/drawing/2014/main" id="{4C87FDB5-AA4B-4A59-972E-69192B671612}"/>
                  </a:ext>
                </a:extLst>
              </p:cNvPr>
              <p:cNvGrpSpPr/>
              <p:nvPr/>
            </p:nvGrpSpPr>
            <p:grpSpPr>
              <a:xfrm rot="-5400000">
                <a:off x="7290596" y="4980606"/>
                <a:ext cx="1080000" cy="180000"/>
                <a:chOff x="6483160" y="4021042"/>
                <a:chExt cx="1080000" cy="180000"/>
              </a:xfrm>
            </p:grpSpPr>
            <p:sp>
              <p:nvSpPr>
                <p:cNvPr id="142" name="Ellipse 141">
                  <a:extLst>
                    <a:ext uri="{FF2B5EF4-FFF2-40B4-BE49-F238E27FC236}">
                      <a16:creationId xmlns:a16="http://schemas.microsoft.com/office/drawing/2014/main" id="{2DEFF9BB-6AC3-4878-894C-0B9D7DAB4587}"/>
                    </a:ext>
                  </a:extLst>
                </p:cNvPr>
                <p:cNvSpPr/>
                <p:nvPr/>
              </p:nvSpPr>
              <p:spPr>
                <a:xfrm rot="1865633">
                  <a:off x="6933160" y="4021042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dirty="0"/>
                </a:p>
              </p:txBody>
            </p:sp>
            <p:cxnSp>
              <p:nvCxnSpPr>
                <p:cNvPr id="143" name="Connecteur droit 142">
                  <a:extLst>
                    <a:ext uri="{FF2B5EF4-FFF2-40B4-BE49-F238E27FC236}">
                      <a16:creationId xmlns:a16="http://schemas.microsoft.com/office/drawing/2014/main" id="{CFCEF71A-9147-48B3-9802-47384C996A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855"/>
                  <a:ext cx="108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Connecteur droit 143">
                  <a:extLst>
                    <a:ext uri="{FF2B5EF4-FFF2-40B4-BE49-F238E27FC236}">
                      <a16:creationId xmlns:a16="http://schemas.microsoft.com/office/drawing/2014/main" id="{88FE2371-DAE0-4343-BD89-B9DEA12D7F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83160" y="4107284"/>
                  <a:ext cx="540000" cy="0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3143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905252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96139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8149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70149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44009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00B05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0493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5077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806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731" y="2898848"/>
                <a:ext cx="202555" cy="274434"/>
              </a:xfrm>
              <a:prstGeom prst="rect">
                <a:avLst/>
              </a:prstGeom>
              <a:blipFill>
                <a:blip r:embed="rId6"/>
                <a:stretch>
                  <a:fillRect l="-21212" r="-6061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1055" y="1721608"/>
                <a:ext cx="203581" cy="274434"/>
              </a:xfrm>
              <a:prstGeom prst="rect">
                <a:avLst/>
              </a:prstGeom>
              <a:blipFill>
                <a:blip r:embed="rId7"/>
                <a:stretch>
                  <a:fillRect l="-33333" r="-9091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  <a:stCxn id="4" idx="4"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0102" y="3350831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106" y="232850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2661653" y="2786044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/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E01D8D4C-6B7C-413A-B2F3-A915FB3F0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3216" y="1990328"/>
                <a:ext cx="202555" cy="274434"/>
              </a:xfrm>
              <a:prstGeom prst="rect">
                <a:avLst/>
              </a:prstGeom>
              <a:blipFill>
                <a:blip r:embed="rId12"/>
                <a:stretch>
                  <a:fillRect l="-21212" r="-6061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481457" y="2475864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 rot="19800000">
            <a:off x="2329275" y="2699360"/>
            <a:ext cx="2289433" cy="255270"/>
            <a:chOff x="2392212" y="1289979"/>
            <a:chExt cx="2289433" cy="255270"/>
          </a:xfrm>
        </p:grpSpPr>
        <p:cxnSp>
          <p:nvCxnSpPr>
            <p:cNvPr id="69" name="Connecteur droit 68">
              <a:extLst>
                <a:ext uri="{FF2B5EF4-FFF2-40B4-BE49-F238E27FC236}">
                  <a16:creationId xmlns:a16="http://schemas.microsoft.com/office/drawing/2014/main" id="{51067307-3AC0-44DD-93C7-A53C3C13422E}"/>
                </a:ext>
              </a:extLst>
            </p:cNvPr>
            <p:cNvCxnSpPr>
              <a:cxnSpLocks/>
            </p:cNvCxnSpPr>
            <p:nvPr/>
          </p:nvCxnSpPr>
          <p:spPr>
            <a:xfrm>
              <a:off x="3738291" y="1455093"/>
              <a:ext cx="943354" cy="9480"/>
            </a:xfrm>
            <a:prstGeom prst="line">
              <a:avLst/>
            </a:prstGeom>
            <a:ln w="12700">
              <a:solidFill>
                <a:srgbClr val="00B05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E98645B3-BACB-48BA-AE90-9E0B8F9BA96E}"/>
                </a:ext>
              </a:extLst>
            </p:cNvPr>
            <p:cNvGrpSpPr/>
            <p:nvPr/>
          </p:nvGrpSpPr>
          <p:grpSpPr>
            <a:xfrm>
              <a:off x="2392212" y="1289979"/>
              <a:ext cx="847937" cy="162000"/>
              <a:chOff x="2402883" y="1240730"/>
              <a:chExt cx="847937" cy="162000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F0F8AB44-EFB4-4904-BF97-74E3E708790D}"/>
                  </a:ext>
                </a:extLst>
              </p:cNvPr>
              <p:cNvCxnSpPr>
                <a:cxnSpLocks/>
                <a:endCxn id="3" idx="0"/>
              </p:cNvCxnSpPr>
              <p:nvPr/>
            </p:nvCxnSpPr>
            <p:spPr>
              <a:xfrm>
                <a:off x="3240700" y="1240732"/>
                <a:ext cx="0" cy="7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Connecteur droit 72">
                <a:extLst>
                  <a:ext uri="{FF2B5EF4-FFF2-40B4-BE49-F238E27FC236}">
                    <a16:creationId xmlns:a16="http://schemas.microsoft.com/office/drawing/2014/main" id="{7AE58210-F866-4EDA-9152-6256761A3F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3214"/>
                <a:ext cx="847937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Connecteur droit 75">
                <a:extLst>
                  <a:ext uri="{FF2B5EF4-FFF2-40B4-BE49-F238E27FC236}">
                    <a16:creationId xmlns:a16="http://schemas.microsoft.com/office/drawing/2014/main" id="{AC6C3CFD-AD5A-4204-9286-0439771A8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02883" y="1240730"/>
                <a:ext cx="0" cy="16200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 rot="1865633">
              <a:off x="3923928" y="1365093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4" name="Ellipse 3">
            <a:extLst>
              <a:ext uri="{FF2B5EF4-FFF2-40B4-BE49-F238E27FC236}">
                <a16:creationId xmlns:a16="http://schemas.microsoft.com/office/drawing/2014/main" id="{D4ADA9CD-D966-48FC-A525-536EC0D8EB16}"/>
              </a:ext>
            </a:extLst>
          </p:cNvPr>
          <p:cNvSpPr/>
          <p:nvPr/>
        </p:nvSpPr>
        <p:spPr>
          <a:xfrm>
            <a:off x="2412283" y="3333708"/>
            <a:ext cx="180000" cy="18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0180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488CFC83-AC53-447E-892F-70B3F1E78CAE}"/>
              </a:ext>
            </a:extLst>
          </p:cNvPr>
          <p:cNvGrpSpPr/>
          <p:nvPr/>
        </p:nvGrpSpPr>
        <p:grpSpPr>
          <a:xfrm rot="20700000">
            <a:off x="5898668" y="1827442"/>
            <a:ext cx="1440160" cy="1440160"/>
            <a:chOff x="971600" y="548680"/>
            <a:chExt cx="1440160" cy="1440160"/>
          </a:xfrm>
        </p:grpSpPr>
        <p:cxnSp>
          <p:nvCxnSpPr>
            <p:cNvPr id="48" name="Connecteur droit 47">
              <a:extLst>
                <a:ext uri="{FF2B5EF4-FFF2-40B4-BE49-F238E27FC236}">
                  <a16:creationId xmlns:a16="http://schemas.microsoft.com/office/drawing/2014/main" id="{BD3A1ED9-EF94-40B7-8512-CDF2560AEE05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onnecteur droit 48">
              <a:extLst>
                <a:ext uri="{FF2B5EF4-FFF2-40B4-BE49-F238E27FC236}">
                  <a16:creationId xmlns:a16="http://schemas.microsoft.com/office/drawing/2014/main" id="{D045381A-3262-4838-B67C-CFEFEA33A5B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41F8329B-7E76-4E3E-8DE3-FC241C4212D6}"/>
              </a:ext>
            </a:extLst>
          </p:cNvPr>
          <p:cNvGrpSpPr/>
          <p:nvPr/>
        </p:nvGrpSpPr>
        <p:grpSpPr>
          <a:xfrm>
            <a:off x="6089555" y="1989277"/>
            <a:ext cx="1440160" cy="1440160"/>
            <a:chOff x="971600" y="548680"/>
            <a:chExt cx="1440160" cy="1440160"/>
          </a:xfrm>
        </p:grpSpPr>
        <p:cxnSp>
          <p:nvCxnSpPr>
            <p:cNvPr id="46" name="Connecteur droit 45">
              <a:extLst>
                <a:ext uri="{FF2B5EF4-FFF2-40B4-BE49-F238E27FC236}">
                  <a16:creationId xmlns:a16="http://schemas.microsoft.com/office/drawing/2014/main" id="{7670A547-0B1A-49A0-86C9-18DBC99ECF00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21B80A74-B3BB-4A6E-BC01-297A5CFF4DF4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905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Ellipse 36">
            <a:extLst>
              <a:ext uri="{FF2B5EF4-FFF2-40B4-BE49-F238E27FC236}">
                <a16:creationId xmlns:a16="http://schemas.microsoft.com/office/drawing/2014/main" id="{5561B85D-EDD7-476F-8EAC-31E3A58BCD4B}"/>
              </a:ext>
            </a:extLst>
          </p:cNvPr>
          <p:cNvSpPr/>
          <p:nvPr/>
        </p:nvSpPr>
        <p:spPr>
          <a:xfrm>
            <a:off x="5991565" y="3310125"/>
            <a:ext cx="216000" cy="216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llipse 37">
            <a:extLst>
              <a:ext uri="{FF2B5EF4-FFF2-40B4-BE49-F238E27FC236}">
                <a16:creationId xmlns:a16="http://schemas.microsoft.com/office/drawing/2014/main" id="{E9B60783-8D4C-4C21-9B56-8E0E365AC222}"/>
              </a:ext>
            </a:extLst>
          </p:cNvPr>
          <p:cNvSpPr/>
          <p:nvPr/>
        </p:nvSpPr>
        <p:spPr>
          <a:xfrm>
            <a:off x="6063565" y="3382125"/>
            <a:ext cx="72000" cy="720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Arc 38">
            <a:extLst>
              <a:ext uri="{FF2B5EF4-FFF2-40B4-BE49-F238E27FC236}">
                <a16:creationId xmlns:a16="http://schemas.microsoft.com/office/drawing/2014/main" id="{FB19CE6E-EDF7-4FB4-840B-307681DBF58F}"/>
              </a:ext>
            </a:extLst>
          </p:cNvPr>
          <p:cNvSpPr/>
          <p:nvPr/>
        </p:nvSpPr>
        <p:spPr>
          <a:xfrm>
            <a:off x="4937425" y="2277309"/>
            <a:ext cx="2304258" cy="2304258"/>
          </a:xfrm>
          <a:prstGeom prst="arc">
            <a:avLst>
              <a:gd name="adj1" fmla="val 20716967"/>
              <a:gd name="adj2" fmla="val 0"/>
            </a:avLst>
          </a:prstGeom>
          <a:ln>
            <a:solidFill>
              <a:srgbClr val="FF0000"/>
            </a:solidFill>
            <a:head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/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45ECFCEA-5AF5-469A-A88B-40970D71B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09" y="3306325"/>
                <a:ext cx="207301" cy="274434"/>
              </a:xfrm>
              <a:prstGeom prst="rect">
                <a:avLst/>
              </a:prstGeom>
              <a:blipFill>
                <a:blip r:embed="rId2"/>
                <a:stretch>
                  <a:fillRect l="-23529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/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0DDCABDF-5E8A-4E12-98A9-4BE7033D2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1721608"/>
                <a:ext cx="208327" cy="274434"/>
              </a:xfrm>
              <a:prstGeom prst="rect">
                <a:avLst/>
              </a:prstGeom>
              <a:blipFill>
                <a:blip r:embed="rId3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/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3B3AC19B-BE7E-40AC-A608-0B12FC96BA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8493" y="3622813"/>
                <a:ext cx="255391" cy="282641"/>
              </a:xfrm>
              <a:prstGeom prst="rect">
                <a:avLst/>
              </a:prstGeom>
              <a:blipFill>
                <a:blip r:embed="rId4"/>
                <a:stretch>
                  <a:fillRect l="-19048" r="-4762" b="-106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/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ZoneTexte 42">
                <a:extLst>
                  <a:ext uri="{FF2B5EF4-FFF2-40B4-BE49-F238E27FC236}">
                    <a16:creationId xmlns:a16="http://schemas.microsoft.com/office/drawing/2014/main" id="{27F0E1F7-3DC2-40B3-AF77-9D5551F4A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222" y="3181145"/>
                <a:ext cx="126317" cy="184666"/>
              </a:xfrm>
              <a:prstGeom prst="rect">
                <a:avLst/>
              </a:prstGeom>
              <a:blipFill>
                <a:blip r:embed="rId5"/>
                <a:stretch>
                  <a:fillRect l="-30000" r="-30000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/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46DD3A41-DF69-4121-91DF-106A95337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5147" y="2898848"/>
                <a:ext cx="207300" cy="274434"/>
              </a:xfrm>
              <a:prstGeom prst="rect">
                <a:avLst/>
              </a:prstGeom>
              <a:blipFill>
                <a:blip r:embed="rId6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/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F2944E64-8185-4462-866B-DAEE99C25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721608"/>
                <a:ext cx="208326" cy="274434"/>
              </a:xfrm>
              <a:prstGeom prst="rect">
                <a:avLst/>
              </a:prstGeom>
              <a:blipFill>
                <a:blip r:embed="rId7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0693ED70-B980-4DBA-ABE3-2896780961AE}"/>
              </a:ext>
            </a:extLst>
          </p:cNvPr>
          <p:cNvSpPr/>
          <p:nvPr/>
        </p:nvSpPr>
        <p:spPr>
          <a:xfrm>
            <a:off x="2302852" y="3655813"/>
            <a:ext cx="415449" cy="145926"/>
          </a:xfrm>
          <a:custGeom>
            <a:avLst/>
            <a:gdLst>
              <a:gd name="connsiteX0" fmla="*/ 0 w 400050"/>
              <a:gd name="connsiteY0" fmla="*/ 6350 h 134622"/>
              <a:gd name="connsiteX1" fmla="*/ 63500 w 400050"/>
              <a:gd name="connsiteY1" fmla="*/ 114300 h 134622"/>
              <a:gd name="connsiteX2" fmla="*/ 203200 w 400050"/>
              <a:gd name="connsiteY2" fmla="*/ 69850 h 134622"/>
              <a:gd name="connsiteX3" fmla="*/ 304800 w 400050"/>
              <a:gd name="connsiteY3" fmla="*/ 133350 h 134622"/>
              <a:gd name="connsiteX4" fmla="*/ 400050 w 400050"/>
              <a:gd name="connsiteY4" fmla="*/ 0 h 134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0050" h="134622">
                <a:moveTo>
                  <a:pt x="0" y="6350"/>
                </a:moveTo>
                <a:cubicBezTo>
                  <a:pt x="14816" y="55033"/>
                  <a:pt x="29633" y="103717"/>
                  <a:pt x="63500" y="114300"/>
                </a:cubicBezTo>
                <a:cubicBezTo>
                  <a:pt x="97367" y="124883"/>
                  <a:pt x="162983" y="66675"/>
                  <a:pt x="203200" y="69850"/>
                </a:cubicBezTo>
                <a:cubicBezTo>
                  <a:pt x="243417" y="73025"/>
                  <a:pt x="271992" y="144992"/>
                  <a:pt x="304800" y="133350"/>
                </a:cubicBezTo>
                <a:cubicBezTo>
                  <a:pt x="337608" y="121708"/>
                  <a:pt x="368829" y="60854"/>
                  <a:pt x="400050" y="0"/>
                </a:cubicBezTo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7284971-16A0-4249-BD4E-370FF1996FCD}"/>
              </a:ext>
            </a:extLst>
          </p:cNvPr>
          <p:cNvCxnSpPr>
            <a:cxnSpLocks/>
          </p:cNvCxnSpPr>
          <p:nvPr/>
        </p:nvCxnSpPr>
        <p:spPr>
          <a:xfrm>
            <a:off x="2502283" y="3513708"/>
            <a:ext cx="0" cy="14210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1CD06175-6E4B-468F-AD5A-97EF5FD3C9A0}"/>
              </a:ext>
            </a:extLst>
          </p:cNvPr>
          <p:cNvCxnSpPr>
            <a:cxnSpLocks/>
          </p:cNvCxnSpPr>
          <p:nvPr/>
        </p:nvCxnSpPr>
        <p:spPr>
          <a:xfrm flipH="1">
            <a:off x="2286259" y="3659633"/>
            <a:ext cx="4320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/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i="1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8064DB3B-9F1A-4CC6-82F9-D514AA9A26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8820" y="3086105"/>
                <a:ext cx="134524" cy="184666"/>
              </a:xfrm>
              <a:prstGeom prst="rect">
                <a:avLst/>
              </a:prstGeom>
              <a:blipFill>
                <a:blip r:embed="rId8"/>
                <a:stretch>
                  <a:fillRect l="-27273" r="-27273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/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E2657129-06FF-482F-848F-C41938B3A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4054" y="3110855"/>
                <a:ext cx="140359" cy="184666"/>
              </a:xfrm>
              <a:prstGeom prst="rect">
                <a:avLst/>
              </a:prstGeom>
              <a:blipFill>
                <a:blip r:embed="rId9"/>
                <a:stretch>
                  <a:fillRect l="-26087" r="-21739" b="-322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Ellipse 49">
            <a:extLst>
              <a:ext uri="{FF2B5EF4-FFF2-40B4-BE49-F238E27FC236}">
                <a16:creationId xmlns:a16="http://schemas.microsoft.com/office/drawing/2014/main" id="{FF2CF51B-EE02-4FDE-AE82-BEAC2E370BF9}"/>
              </a:ext>
            </a:extLst>
          </p:cNvPr>
          <p:cNvSpPr/>
          <p:nvPr/>
        </p:nvSpPr>
        <p:spPr>
          <a:xfrm>
            <a:off x="2405660" y="3805559"/>
            <a:ext cx="180000" cy="18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</a:rPr>
              <a:t>0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1" name="Ellipse 50">
            <a:extLst>
              <a:ext uri="{FF2B5EF4-FFF2-40B4-BE49-F238E27FC236}">
                <a16:creationId xmlns:a16="http://schemas.microsoft.com/office/drawing/2014/main" id="{CFE02A73-DCCE-4C93-B99B-A81C28FA58C9}"/>
              </a:ext>
            </a:extLst>
          </p:cNvPr>
          <p:cNvSpPr/>
          <p:nvPr/>
        </p:nvSpPr>
        <p:spPr>
          <a:xfrm>
            <a:off x="1974552" y="3153066"/>
            <a:ext cx="180000" cy="1800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00B050"/>
                </a:solidFill>
              </a:rPr>
              <a:t>1</a:t>
            </a:r>
            <a:endParaRPr lang="fr-FR" sz="1400" b="1" dirty="0">
              <a:solidFill>
                <a:srgbClr val="00B050"/>
              </a:solidFill>
            </a:endParaRPr>
          </a:p>
        </p:txBody>
      </p: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0B84F6B4-75DD-458E-9C6A-484128EFDE85}"/>
              </a:ext>
            </a:extLst>
          </p:cNvPr>
          <p:cNvGrpSpPr/>
          <p:nvPr/>
        </p:nvGrpSpPr>
        <p:grpSpPr>
          <a:xfrm>
            <a:off x="2498607" y="1989277"/>
            <a:ext cx="1440160" cy="1440160"/>
            <a:chOff x="971600" y="548680"/>
            <a:chExt cx="1440160" cy="1440160"/>
          </a:xfrm>
        </p:grpSpPr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FD53EE0C-F127-44A4-826B-D3AF0059C93A}"/>
                </a:ext>
              </a:extLst>
            </p:cNvPr>
            <p:cNvCxnSpPr/>
            <p:nvPr/>
          </p:nvCxnSpPr>
          <p:spPr>
            <a:xfrm flipV="1">
              <a:off x="971600" y="54868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46833FA2-849E-4967-A276-97B02BB5EDB7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691680" y="1268760"/>
              <a:ext cx="0" cy="1440160"/>
            </a:xfrm>
            <a:prstGeom prst="line">
              <a:avLst/>
            </a:prstGeom>
            <a:ln w="12700">
              <a:solidFill>
                <a:schemeClr val="tx1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/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0" name="ZoneTexte 59">
                <a:extLst>
                  <a:ext uri="{FF2B5EF4-FFF2-40B4-BE49-F238E27FC236}">
                    <a16:creationId xmlns:a16="http://schemas.microsoft.com/office/drawing/2014/main" id="{35DD795F-0CF2-446C-8A9E-83DC56313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2961" y="3306325"/>
                <a:ext cx="207301" cy="274434"/>
              </a:xfrm>
              <a:prstGeom prst="rect">
                <a:avLst/>
              </a:prstGeom>
              <a:blipFill>
                <a:blip r:embed="rId10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/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61" name="ZoneTexte 60">
                <a:extLst>
                  <a:ext uri="{FF2B5EF4-FFF2-40B4-BE49-F238E27FC236}">
                    <a16:creationId xmlns:a16="http://schemas.microsoft.com/office/drawing/2014/main" id="{42E870AE-D35E-45B5-B565-ACF7B3E613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45" y="1721608"/>
                <a:ext cx="208327" cy="274434"/>
              </a:xfrm>
              <a:prstGeom prst="rect">
                <a:avLst/>
              </a:prstGeom>
              <a:blipFill>
                <a:blip r:embed="rId11"/>
                <a:stretch>
                  <a:fillRect l="-32353" r="-8824" b="-2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Ellipse 58">
            <a:extLst>
              <a:ext uri="{FF2B5EF4-FFF2-40B4-BE49-F238E27FC236}">
                <a16:creationId xmlns:a16="http://schemas.microsoft.com/office/drawing/2014/main" id="{DA9291C8-D67C-46BA-A604-CA501639035C}"/>
              </a:ext>
            </a:extLst>
          </p:cNvPr>
          <p:cNvSpPr/>
          <p:nvPr/>
        </p:nvSpPr>
        <p:spPr>
          <a:xfrm>
            <a:off x="3732635" y="3687408"/>
            <a:ext cx="180000" cy="1800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rgbClr val="FF0000"/>
                </a:solidFill>
              </a:rPr>
              <a:t>2</a:t>
            </a:r>
            <a:endParaRPr lang="fr-FR" sz="1400" b="1" dirty="0">
              <a:solidFill>
                <a:srgbClr val="FF0000"/>
              </a:solidFill>
            </a:endParaRPr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0FE2EC5F-7063-43B4-A3FA-F13812BA3446}"/>
              </a:ext>
            </a:extLst>
          </p:cNvPr>
          <p:cNvGrpSpPr/>
          <p:nvPr/>
        </p:nvGrpSpPr>
        <p:grpSpPr>
          <a:xfrm rot="2700000">
            <a:off x="3103319" y="3785828"/>
            <a:ext cx="1228796" cy="180000"/>
            <a:chOff x="2432661" y="3968066"/>
            <a:chExt cx="1228796" cy="180000"/>
          </a:xfrm>
        </p:grpSpPr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39B6A0F-4BF2-453E-BDC9-FC45B8604102}"/>
                </a:ext>
              </a:extLst>
            </p:cNvPr>
            <p:cNvSpPr/>
            <p:nvPr/>
          </p:nvSpPr>
          <p:spPr>
            <a:xfrm>
              <a:off x="3279538" y="3968066"/>
              <a:ext cx="180000" cy="180000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B2DF556D-3EBF-4FF8-B64E-352255D19ED0}"/>
                </a:ext>
              </a:extLst>
            </p:cNvPr>
            <p:cNvCxnSpPr>
              <a:cxnSpLocks/>
            </p:cNvCxnSpPr>
            <p:nvPr/>
          </p:nvCxnSpPr>
          <p:spPr>
            <a:xfrm>
              <a:off x="2432661" y="4058066"/>
              <a:ext cx="847937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26A5E5D5-859E-47AA-9564-51B58E68D4E7}"/>
                </a:ext>
              </a:extLst>
            </p:cNvPr>
            <p:cNvCxnSpPr>
              <a:cxnSpLocks/>
            </p:cNvCxnSpPr>
            <p:nvPr/>
          </p:nvCxnSpPr>
          <p:spPr>
            <a:xfrm>
              <a:off x="2761457" y="4058066"/>
              <a:ext cx="900000" cy="0"/>
            </a:xfrm>
            <a:prstGeom prst="line">
              <a:avLst/>
            </a:prstGeom>
            <a:ln w="12700">
              <a:solidFill>
                <a:srgbClr val="FF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3290A33-4189-46AA-A7A1-361F85575B5A}"/>
              </a:ext>
            </a:extLst>
          </p:cNvPr>
          <p:cNvGrpSpPr/>
          <p:nvPr/>
        </p:nvGrpSpPr>
        <p:grpSpPr>
          <a:xfrm>
            <a:off x="1946445" y="3337230"/>
            <a:ext cx="1424153" cy="180156"/>
            <a:chOff x="2679775" y="1365093"/>
            <a:chExt cx="1424153" cy="180156"/>
          </a:xfrm>
        </p:grpSpPr>
        <p:cxnSp>
          <p:nvCxnSpPr>
            <p:cNvPr id="77" name="Connecteur droit 76">
              <a:extLst>
                <a:ext uri="{FF2B5EF4-FFF2-40B4-BE49-F238E27FC236}">
                  <a16:creationId xmlns:a16="http://schemas.microsoft.com/office/drawing/2014/main" id="{143DA7B0-F22D-476D-97EA-1F2DCB2A6E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79775" y="1455249"/>
              <a:ext cx="1258992" cy="0"/>
            </a:xfrm>
            <a:prstGeom prst="line">
              <a:avLst/>
            </a:prstGeom>
            <a:solidFill>
              <a:srgbClr val="00B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F84AC496-1E73-4D86-A478-6B60EC340C62}"/>
                </a:ext>
              </a:extLst>
            </p:cNvPr>
            <p:cNvSpPr/>
            <p:nvPr/>
          </p:nvSpPr>
          <p:spPr>
            <a:xfrm>
              <a:off x="3923928" y="1365093"/>
              <a:ext cx="180000" cy="18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0FC01F-5106-4DF8-AF83-F4B2E07F44C4}"/>
                </a:ext>
              </a:extLst>
            </p:cNvPr>
            <p:cNvSpPr/>
            <p:nvPr/>
          </p:nvSpPr>
          <p:spPr>
            <a:xfrm>
              <a:off x="3060700" y="1365249"/>
              <a:ext cx="360000" cy="18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/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4" name="ZoneTexte 73">
                <a:extLst>
                  <a:ext uri="{FF2B5EF4-FFF2-40B4-BE49-F238E27FC236}">
                    <a16:creationId xmlns:a16="http://schemas.microsoft.com/office/drawing/2014/main" id="{90555AD7-D545-4E7C-9BF4-D8683DFCF0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584" y="3883458"/>
                <a:ext cx="133370" cy="184666"/>
              </a:xfrm>
              <a:prstGeom prst="rect">
                <a:avLst/>
              </a:prstGeom>
              <a:blipFill>
                <a:blip r:embed="rId12"/>
                <a:stretch>
                  <a:fillRect l="-27273" r="-22727" b="-6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/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fr-FR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75" name="ZoneTexte 74">
                <a:extLst>
                  <a:ext uri="{FF2B5EF4-FFF2-40B4-BE49-F238E27FC236}">
                    <a16:creationId xmlns:a16="http://schemas.microsoft.com/office/drawing/2014/main" id="{0505A06D-0143-4DFF-A78C-8172B7A0A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861" y="4103855"/>
                <a:ext cx="207300" cy="274434"/>
              </a:xfrm>
              <a:prstGeom prst="rect">
                <a:avLst/>
              </a:prstGeom>
              <a:blipFill>
                <a:blip r:embed="rId13"/>
                <a:stretch>
                  <a:fillRect l="-20588" r="-5882" b="-13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2693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Éclair 29">
            <a:extLst>
              <a:ext uri="{FF2B5EF4-FFF2-40B4-BE49-F238E27FC236}">
                <a16:creationId xmlns:a16="http://schemas.microsoft.com/office/drawing/2014/main" id="{AAFCDF5C-923C-4EA9-B257-A5BABD234628}"/>
              </a:ext>
            </a:extLst>
          </p:cNvPr>
          <p:cNvSpPr/>
          <p:nvPr/>
        </p:nvSpPr>
        <p:spPr>
          <a:xfrm rot="16425130" flipV="1">
            <a:off x="6276550" y="1974865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434307" y="236053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3" name="Éclair 32">
            <a:extLst>
              <a:ext uri="{FF2B5EF4-FFF2-40B4-BE49-F238E27FC236}">
                <a16:creationId xmlns:a16="http://schemas.microsoft.com/office/drawing/2014/main" id="{010B94FF-19F8-4A23-8972-C1BD1DD586BB}"/>
              </a:ext>
            </a:extLst>
          </p:cNvPr>
          <p:cNvSpPr/>
          <p:nvPr/>
        </p:nvSpPr>
        <p:spPr>
          <a:xfrm rot="10250155">
            <a:off x="7482173" y="1695880"/>
            <a:ext cx="361552" cy="40891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5" name="Éclair 34">
            <a:extLst>
              <a:ext uri="{FF2B5EF4-FFF2-40B4-BE49-F238E27FC236}">
                <a16:creationId xmlns:a16="http://schemas.microsoft.com/office/drawing/2014/main" id="{2860FE1E-5808-45F6-83E3-C9476FB77CCF}"/>
              </a:ext>
            </a:extLst>
          </p:cNvPr>
          <p:cNvSpPr/>
          <p:nvPr/>
        </p:nvSpPr>
        <p:spPr>
          <a:xfrm rot="13500000">
            <a:off x="5950895" y="2106785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5038" y="2251737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Éclair 36">
            <a:extLst>
              <a:ext uri="{FF2B5EF4-FFF2-40B4-BE49-F238E27FC236}">
                <a16:creationId xmlns:a16="http://schemas.microsoft.com/office/drawing/2014/main" id="{85227A10-6F77-46BE-968D-86C36265B429}"/>
              </a:ext>
            </a:extLst>
          </p:cNvPr>
          <p:cNvSpPr/>
          <p:nvPr/>
        </p:nvSpPr>
        <p:spPr>
          <a:xfrm rot="1327775" flipH="1">
            <a:off x="5886204" y="2486328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718" y="2616747"/>
                <a:ext cx="7916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Éclair 19">
            <a:extLst>
              <a:ext uri="{FF2B5EF4-FFF2-40B4-BE49-F238E27FC236}">
                <a16:creationId xmlns:a16="http://schemas.microsoft.com/office/drawing/2014/main" id="{D5EEBA6C-3903-4DC4-A2EA-AAE14A97D979}"/>
              </a:ext>
            </a:extLst>
          </p:cNvPr>
          <p:cNvSpPr/>
          <p:nvPr/>
        </p:nvSpPr>
        <p:spPr>
          <a:xfrm rot="14938548">
            <a:off x="7083571" y="1905828"/>
            <a:ext cx="286414" cy="291864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Éclair 22">
            <a:extLst>
              <a:ext uri="{FF2B5EF4-FFF2-40B4-BE49-F238E27FC236}">
                <a16:creationId xmlns:a16="http://schemas.microsoft.com/office/drawing/2014/main" id="{2E884F69-FF4B-46FF-AE7E-A53E67D78747}"/>
              </a:ext>
            </a:extLst>
          </p:cNvPr>
          <p:cNvSpPr/>
          <p:nvPr/>
        </p:nvSpPr>
        <p:spPr>
          <a:xfrm rot="4016822" flipH="1">
            <a:off x="6360462" y="1830660"/>
            <a:ext cx="250807" cy="264167"/>
          </a:xfrm>
          <a:prstGeom prst="lightningBol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9452" y="1871201"/>
                <a:ext cx="791673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419" y="2127730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1703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Arc 27">
            <a:extLst>
              <a:ext uri="{FF2B5EF4-FFF2-40B4-BE49-F238E27FC236}">
                <a16:creationId xmlns:a16="http://schemas.microsoft.com/office/drawing/2014/main" id="{5EFEDFE4-46D4-4374-8297-DA268D061B64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1B61CF39-C7AF-4424-B268-359592FD7028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40107FB8-E64F-41A8-BC1C-ED3B0FA235A7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B39B28FE-1E6A-4EE9-B41D-243E4F8576CA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0B90735E-8350-40B5-9B9D-41A1AC7D25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6F3D9DBA-8A16-4918-9335-A4E68FB880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Ellipse 9">
            <a:extLst>
              <a:ext uri="{FF2B5EF4-FFF2-40B4-BE49-F238E27FC236}">
                <a16:creationId xmlns:a16="http://schemas.microsoft.com/office/drawing/2014/main" id="{08FCFA7B-41E6-4D5C-9970-E5D955748E36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5073DF14-3F8E-4F5A-B6D7-6B5F9E1CDA0A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E60382-D469-4E46-A370-756F124EEA38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/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A40A695E-2794-48FD-B6C1-AFDDCD277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000" y="1080326"/>
                <a:ext cx="791673" cy="461088"/>
              </a:xfrm>
              <a:prstGeom prst="rect">
                <a:avLst/>
              </a:prstGeom>
              <a:blipFill>
                <a:blip r:embed="rId3"/>
                <a:stretch>
                  <a:fillRect l="-3876" t="-10526" r="-930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ZoneTexte 31">
            <a:extLst>
              <a:ext uri="{FF2B5EF4-FFF2-40B4-BE49-F238E27FC236}">
                <a16:creationId xmlns:a16="http://schemas.microsoft.com/office/drawing/2014/main" id="{D31B2668-E529-4459-A834-88468EC3DBCC}"/>
              </a:ext>
            </a:extLst>
          </p:cNvPr>
          <p:cNvSpPr txBox="1"/>
          <p:nvPr/>
        </p:nvSpPr>
        <p:spPr>
          <a:xfrm>
            <a:off x="6540892" y="2475650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292AB567-1903-4289-8025-2AF11B1BA6A7}"/>
              </a:ext>
            </a:extLst>
          </p:cNvPr>
          <p:cNvSpPr txBox="1"/>
          <p:nvPr/>
        </p:nvSpPr>
        <p:spPr>
          <a:xfrm>
            <a:off x="7725886" y="2054818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/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7EC36D85-9FDD-4777-8BFF-CC5977F0EF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441" y="2360758"/>
                <a:ext cx="791673" cy="207108"/>
              </a:xfrm>
              <a:prstGeom prst="rect">
                <a:avLst/>
              </a:prstGeom>
              <a:blipFill>
                <a:blip r:embed="rId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/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2EB61023-A1DD-4C21-BA24-A93499861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391" y="2606444"/>
                <a:ext cx="540073" cy="207108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/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9B05AB-DD49-4809-ACA6-AA5A8B8BE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222" y="2031620"/>
                <a:ext cx="505195" cy="208262"/>
              </a:xfrm>
              <a:prstGeom prst="rect">
                <a:avLst/>
              </a:prstGeom>
              <a:blipFill>
                <a:blip r:embed="rId6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/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9F3F94-8A0C-4643-824E-2E98B0AC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360" y="2012165"/>
                <a:ext cx="791673" cy="208262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necteur : en arc 2">
            <a:extLst>
              <a:ext uri="{FF2B5EF4-FFF2-40B4-BE49-F238E27FC236}">
                <a16:creationId xmlns:a16="http://schemas.microsoft.com/office/drawing/2014/main" id="{4A632478-07AA-4429-86F2-2AAB4550E08B}"/>
              </a:ext>
            </a:extLst>
          </p:cNvPr>
          <p:cNvCxnSpPr>
            <a:cxnSpLocks/>
            <a:stCxn id="34" idx="1"/>
            <a:endCxn id="16" idx="6"/>
          </p:cNvCxnSpPr>
          <p:nvPr/>
        </p:nvCxnSpPr>
        <p:spPr>
          <a:xfrm rot="10800000">
            <a:off x="7384322" y="1649679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 : en arc 30">
            <a:extLst>
              <a:ext uri="{FF2B5EF4-FFF2-40B4-BE49-F238E27FC236}">
                <a16:creationId xmlns:a16="http://schemas.microsoft.com/office/drawing/2014/main" id="{EB06F324-683E-4348-91B0-7780E16D1C5A}"/>
              </a:ext>
            </a:extLst>
          </p:cNvPr>
          <p:cNvCxnSpPr>
            <a:cxnSpLocks/>
            <a:stCxn id="24" idx="1"/>
            <a:endCxn id="10" idx="6"/>
          </p:cNvCxnSpPr>
          <p:nvPr/>
        </p:nvCxnSpPr>
        <p:spPr>
          <a:xfrm rot="10800000">
            <a:off x="6240000" y="1858825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D291DFC-3928-46FA-B4E9-4744F3D43D55}"/>
              </a:ext>
            </a:extLst>
          </p:cNvPr>
          <p:cNvCxnSpPr>
            <a:cxnSpLocks/>
            <a:stCxn id="26" idx="0"/>
            <a:endCxn id="16" idx="3"/>
          </p:cNvCxnSpPr>
          <p:nvPr/>
        </p:nvCxnSpPr>
        <p:spPr>
          <a:xfrm rot="5400000" flipH="1" flipV="1">
            <a:off x="6947015" y="1820683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3D479FDE-65DA-4FBD-878C-DCCBC6F93D1B}"/>
              </a:ext>
            </a:extLst>
          </p:cNvPr>
          <p:cNvCxnSpPr>
            <a:cxnSpLocks/>
            <a:stCxn id="32" idx="1"/>
            <a:endCxn id="10" idx="5"/>
          </p:cNvCxnSpPr>
          <p:nvPr/>
        </p:nvCxnSpPr>
        <p:spPr>
          <a:xfrm rot="10800000">
            <a:off x="6197824" y="1960649"/>
            <a:ext cx="343069" cy="607335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 : en arc 45">
            <a:extLst>
              <a:ext uri="{FF2B5EF4-FFF2-40B4-BE49-F238E27FC236}">
                <a16:creationId xmlns:a16="http://schemas.microsoft.com/office/drawing/2014/main" id="{EC1FB117-CF63-47F9-BD99-1E12912F22FC}"/>
              </a:ext>
            </a:extLst>
          </p:cNvPr>
          <p:cNvCxnSpPr>
            <a:cxnSpLocks/>
            <a:stCxn id="36" idx="0"/>
            <a:endCxn id="10" idx="4"/>
          </p:cNvCxnSpPr>
          <p:nvPr/>
        </p:nvCxnSpPr>
        <p:spPr>
          <a:xfrm rot="16200000" flipV="1">
            <a:off x="5942173" y="2156653"/>
            <a:ext cx="357933" cy="5027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 : en arc 49">
            <a:extLst>
              <a:ext uri="{FF2B5EF4-FFF2-40B4-BE49-F238E27FC236}">
                <a16:creationId xmlns:a16="http://schemas.microsoft.com/office/drawing/2014/main" id="{DB1D2CFF-A09D-446F-B68A-146A5D0289EA}"/>
              </a:ext>
            </a:extLst>
          </p:cNvPr>
          <p:cNvCxnSpPr>
            <a:cxnSpLocks/>
            <a:stCxn id="38" idx="1"/>
            <a:endCxn id="9" idx="6"/>
          </p:cNvCxnSpPr>
          <p:nvPr/>
        </p:nvCxnSpPr>
        <p:spPr>
          <a:xfrm rot="10800000" flipV="1">
            <a:off x="5796087" y="2709998"/>
            <a:ext cx="133304" cy="53358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Arc 55">
            <a:extLst>
              <a:ext uri="{FF2B5EF4-FFF2-40B4-BE49-F238E27FC236}">
                <a16:creationId xmlns:a16="http://schemas.microsoft.com/office/drawing/2014/main" id="{D310421F-8E42-4174-A4DD-3B381F7B22F3}"/>
              </a:ext>
            </a:extLst>
          </p:cNvPr>
          <p:cNvSpPr/>
          <p:nvPr/>
        </p:nvSpPr>
        <p:spPr>
          <a:xfrm>
            <a:off x="8850695" y="2335976"/>
            <a:ext cx="2398642" cy="2398642"/>
          </a:xfrm>
          <a:prstGeom prst="arc">
            <a:avLst>
              <a:gd name="adj1" fmla="val 15014396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A91ACFCF-E04A-433D-B20A-01CF4A0292DC}"/>
              </a:ext>
            </a:extLst>
          </p:cNvPr>
          <p:cNvSpPr/>
          <p:nvPr/>
        </p:nvSpPr>
        <p:spPr>
          <a:xfrm>
            <a:off x="10286636" y="226450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/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FF785CD5-C071-4B28-8AE1-9EFF398CE3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2938" y="1837507"/>
                <a:ext cx="791673" cy="461088"/>
              </a:xfrm>
              <a:prstGeom prst="rect">
                <a:avLst/>
              </a:prstGeom>
              <a:blipFill>
                <a:blip r:embed="rId8"/>
                <a:stretch>
                  <a:fillRect l="-3846" t="-10526" r="-84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ZoneTexte 66">
            <a:extLst>
              <a:ext uri="{FF2B5EF4-FFF2-40B4-BE49-F238E27FC236}">
                <a16:creationId xmlns:a16="http://schemas.microsoft.com/office/drawing/2014/main" id="{4CF8B58D-09CB-4076-B1BC-79166DFC5EC2}"/>
              </a:ext>
            </a:extLst>
          </p:cNvPr>
          <p:cNvSpPr txBox="1"/>
          <p:nvPr/>
        </p:nvSpPr>
        <p:spPr>
          <a:xfrm>
            <a:off x="10916201" y="2813645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/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71" name="ZoneTexte 70">
                <a:extLst>
                  <a:ext uri="{FF2B5EF4-FFF2-40B4-BE49-F238E27FC236}">
                    <a16:creationId xmlns:a16="http://schemas.microsoft.com/office/drawing/2014/main" id="{1D6764D1-77A6-45AD-9350-516BD1811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301" y="2894180"/>
                <a:ext cx="791673" cy="208262"/>
              </a:xfrm>
              <a:prstGeom prst="rect">
                <a:avLst/>
              </a:prstGeom>
              <a:blipFill>
                <a:blip r:embed="rId9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Connecteur : en arc 71">
            <a:extLst>
              <a:ext uri="{FF2B5EF4-FFF2-40B4-BE49-F238E27FC236}">
                <a16:creationId xmlns:a16="http://schemas.microsoft.com/office/drawing/2014/main" id="{A74721C0-1A1C-4ECC-AD06-51FAE6193FF9}"/>
              </a:ext>
            </a:extLst>
          </p:cNvPr>
          <p:cNvCxnSpPr>
            <a:cxnSpLocks/>
            <a:stCxn id="67" idx="1"/>
            <a:endCxn id="63" idx="6"/>
          </p:cNvCxnSpPr>
          <p:nvPr/>
        </p:nvCxnSpPr>
        <p:spPr>
          <a:xfrm rot="10800000">
            <a:off x="10574637" y="2408506"/>
            <a:ext cx="341565" cy="497473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 : en arc 73">
            <a:extLst>
              <a:ext uri="{FF2B5EF4-FFF2-40B4-BE49-F238E27FC236}">
                <a16:creationId xmlns:a16="http://schemas.microsoft.com/office/drawing/2014/main" id="{06FE3E89-8455-410A-8C4D-E08C5AD44B03}"/>
              </a:ext>
            </a:extLst>
          </p:cNvPr>
          <p:cNvCxnSpPr>
            <a:cxnSpLocks/>
            <a:stCxn id="71" idx="0"/>
            <a:endCxn id="63" idx="3"/>
          </p:cNvCxnSpPr>
          <p:nvPr/>
        </p:nvCxnSpPr>
        <p:spPr>
          <a:xfrm rot="5400000" flipH="1" flipV="1">
            <a:off x="9960049" y="2525417"/>
            <a:ext cx="383852" cy="353675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43029EAB-ED34-4540-BEFB-91E30B9E2AD8}"/>
              </a:ext>
            </a:extLst>
          </p:cNvPr>
          <p:cNvSpPr/>
          <p:nvPr/>
        </p:nvSpPr>
        <p:spPr>
          <a:xfrm>
            <a:off x="2314341" y="2360757"/>
            <a:ext cx="1846541" cy="1212717"/>
          </a:xfrm>
          <a:prstGeom prst="roundRect">
            <a:avLst/>
          </a:prstGeom>
          <a:noFill/>
          <a:ln w="28575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2" name="Arc 101">
            <a:extLst>
              <a:ext uri="{FF2B5EF4-FFF2-40B4-BE49-F238E27FC236}">
                <a16:creationId xmlns:a16="http://schemas.microsoft.com/office/drawing/2014/main" id="{5C02A892-A6D9-4CA3-B96C-5EA78B0B3A6C}"/>
              </a:ext>
            </a:extLst>
          </p:cNvPr>
          <p:cNvSpPr/>
          <p:nvPr/>
        </p:nvSpPr>
        <p:spPr>
          <a:xfrm>
            <a:off x="2221737" y="2839230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/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59C7BBEE-8D47-4099-9F50-971918273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0064" y="3182984"/>
                <a:ext cx="791673" cy="390492"/>
              </a:xfrm>
              <a:prstGeom prst="rect">
                <a:avLst/>
              </a:prstGeom>
              <a:blipFill>
                <a:blip r:embed="rId10"/>
                <a:stretch>
                  <a:fillRect l="-7752" t="-12500" r="-11628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Ellipse 107">
            <a:extLst>
              <a:ext uri="{FF2B5EF4-FFF2-40B4-BE49-F238E27FC236}">
                <a16:creationId xmlns:a16="http://schemas.microsoft.com/office/drawing/2014/main" id="{EA57AD47-6080-4F14-8BEF-AB865AB2F417}"/>
              </a:ext>
            </a:extLst>
          </p:cNvPr>
          <p:cNvSpPr/>
          <p:nvPr/>
        </p:nvSpPr>
        <p:spPr>
          <a:xfrm>
            <a:off x="2513357" y="297690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35E02E89-C150-4F73-B6AD-FA1CCF4857E9}"/>
              </a:ext>
            </a:extLst>
          </p:cNvPr>
          <p:cNvSpPr/>
          <p:nvPr/>
        </p:nvSpPr>
        <p:spPr>
          <a:xfrm>
            <a:off x="3657678" y="2767759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/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acc>
                          <m:accPr>
                            <m:chr m:val="⃗"/>
                            <m:ctrlPr>
                              <a:rPr lang="fr-FR" sz="1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2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fr-FR" sz="1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6B5E717-75CB-4713-BBA7-3EE610BFE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1707" y="2470477"/>
                <a:ext cx="1336267" cy="276422"/>
              </a:xfrm>
              <a:prstGeom prst="rect">
                <a:avLst/>
              </a:prstGeom>
              <a:blipFill>
                <a:blip r:embed="rId11"/>
                <a:stretch>
                  <a:fillRect l="-1370" b="-173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ZoneTexte 111">
            <a:extLst>
              <a:ext uri="{FF2B5EF4-FFF2-40B4-BE49-F238E27FC236}">
                <a16:creationId xmlns:a16="http://schemas.microsoft.com/office/drawing/2014/main" id="{BAABD792-16AD-4B9A-BC67-116AB4868E63}"/>
              </a:ext>
            </a:extLst>
          </p:cNvPr>
          <p:cNvSpPr txBox="1"/>
          <p:nvPr/>
        </p:nvSpPr>
        <p:spPr>
          <a:xfrm>
            <a:off x="3181716" y="3848403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p:sp>
        <p:nvSpPr>
          <p:cNvPr id="113" name="ZoneTexte 112">
            <a:extLst>
              <a:ext uri="{FF2B5EF4-FFF2-40B4-BE49-F238E27FC236}">
                <a16:creationId xmlns:a16="http://schemas.microsoft.com/office/drawing/2014/main" id="{F03D2E65-D87B-4A0B-9A9B-3F51E0FF4609}"/>
              </a:ext>
            </a:extLst>
          </p:cNvPr>
          <p:cNvSpPr txBox="1"/>
          <p:nvPr/>
        </p:nvSpPr>
        <p:spPr>
          <a:xfrm>
            <a:off x="4396724" y="3285897"/>
            <a:ext cx="79167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200" dirty="0"/>
              <a:t>Pesanteur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/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4" name="ZoneTexte 113">
                <a:extLst>
                  <a:ext uri="{FF2B5EF4-FFF2-40B4-BE49-F238E27FC236}">
                    <a16:creationId xmlns:a16="http://schemas.microsoft.com/office/drawing/2014/main" id="{E252273B-F074-4280-A578-D81ADC111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541" y="3853422"/>
                <a:ext cx="791673" cy="207108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/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6" name="ZoneTexte 115">
                <a:extLst>
                  <a:ext uri="{FF2B5EF4-FFF2-40B4-BE49-F238E27FC236}">
                    <a16:creationId xmlns:a16="http://schemas.microsoft.com/office/drawing/2014/main" id="{ABCCC9B7-9FD3-48E6-8433-EA898377C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579" y="3293701"/>
                <a:ext cx="505195" cy="208262"/>
              </a:xfrm>
              <a:prstGeom prst="rect">
                <a:avLst/>
              </a:prstGeom>
              <a:blipFill>
                <a:blip r:embed="rId13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/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2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sz="12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200" dirty="0"/>
              </a:p>
            </p:txBody>
          </p:sp>
        </mc:Choice>
        <mc:Fallback xmlns="">
          <p:sp>
            <p:nvSpPr>
              <p:cNvPr id="117" name="ZoneTexte 116">
                <a:extLst>
                  <a:ext uri="{FF2B5EF4-FFF2-40B4-BE49-F238E27FC236}">
                    <a16:creationId xmlns:a16="http://schemas.microsoft.com/office/drawing/2014/main" id="{7361AE78-AF52-45EB-BAE5-C13D3738E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1717" y="3274246"/>
                <a:ext cx="791673" cy="208262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Connecteur : en arc 117">
            <a:extLst>
              <a:ext uri="{FF2B5EF4-FFF2-40B4-BE49-F238E27FC236}">
                <a16:creationId xmlns:a16="http://schemas.microsoft.com/office/drawing/2014/main" id="{1C6EA54A-FDF7-4055-A0A4-9D8D29561BCB}"/>
              </a:ext>
            </a:extLst>
          </p:cNvPr>
          <p:cNvCxnSpPr>
            <a:cxnSpLocks/>
            <a:stCxn id="113" idx="1"/>
            <a:endCxn id="109" idx="6"/>
          </p:cNvCxnSpPr>
          <p:nvPr/>
        </p:nvCxnSpPr>
        <p:spPr>
          <a:xfrm rot="10800000">
            <a:off x="3945678" y="2911760"/>
            <a:ext cx="451046" cy="46647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 : en arc 118">
            <a:extLst>
              <a:ext uri="{FF2B5EF4-FFF2-40B4-BE49-F238E27FC236}">
                <a16:creationId xmlns:a16="http://schemas.microsoft.com/office/drawing/2014/main" id="{B6629F15-3E08-46BF-9487-A87EFE4CD1E3}"/>
              </a:ext>
            </a:extLst>
          </p:cNvPr>
          <p:cNvCxnSpPr>
            <a:cxnSpLocks/>
            <a:stCxn id="116" idx="1"/>
            <a:endCxn id="108" idx="6"/>
          </p:cNvCxnSpPr>
          <p:nvPr/>
        </p:nvCxnSpPr>
        <p:spPr>
          <a:xfrm rot="10800000">
            <a:off x="2801357" y="3120906"/>
            <a:ext cx="205222" cy="276926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eur : en arc 119">
            <a:extLst>
              <a:ext uri="{FF2B5EF4-FFF2-40B4-BE49-F238E27FC236}">
                <a16:creationId xmlns:a16="http://schemas.microsoft.com/office/drawing/2014/main" id="{2FBBC712-549C-4615-AB93-7AF3F0684D45}"/>
              </a:ext>
            </a:extLst>
          </p:cNvPr>
          <p:cNvCxnSpPr>
            <a:cxnSpLocks/>
            <a:stCxn id="117" idx="0"/>
            <a:endCxn id="109" idx="3"/>
          </p:cNvCxnSpPr>
          <p:nvPr/>
        </p:nvCxnSpPr>
        <p:spPr>
          <a:xfrm rot="5400000" flipH="1" flipV="1">
            <a:off x="3508372" y="3082764"/>
            <a:ext cx="260664" cy="122301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 : en arc 120">
            <a:extLst>
              <a:ext uri="{FF2B5EF4-FFF2-40B4-BE49-F238E27FC236}">
                <a16:creationId xmlns:a16="http://schemas.microsoft.com/office/drawing/2014/main" id="{A3FC97B3-2731-4103-ADDA-4CB4B38234CB}"/>
              </a:ext>
            </a:extLst>
          </p:cNvPr>
          <p:cNvCxnSpPr>
            <a:cxnSpLocks/>
            <a:stCxn id="112" idx="1"/>
            <a:endCxn id="108" idx="5"/>
          </p:cNvCxnSpPr>
          <p:nvPr/>
        </p:nvCxnSpPr>
        <p:spPr>
          <a:xfrm rot="10800000">
            <a:off x="2759180" y="3222730"/>
            <a:ext cx="422536" cy="718007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Connecteur : en arc 121">
            <a:extLst>
              <a:ext uri="{FF2B5EF4-FFF2-40B4-BE49-F238E27FC236}">
                <a16:creationId xmlns:a16="http://schemas.microsoft.com/office/drawing/2014/main" id="{69D6C15E-36F3-42E8-BCD3-CB7BBD5ADC18}"/>
              </a:ext>
            </a:extLst>
          </p:cNvPr>
          <p:cNvCxnSpPr>
            <a:cxnSpLocks/>
            <a:stCxn id="114" idx="0"/>
            <a:endCxn id="108" idx="4"/>
          </p:cNvCxnSpPr>
          <p:nvPr/>
        </p:nvCxnSpPr>
        <p:spPr>
          <a:xfrm rot="5400000" flipH="1" flipV="1">
            <a:off x="2267609" y="3463675"/>
            <a:ext cx="588516" cy="190979"/>
          </a:xfrm>
          <a:prstGeom prst="curvedConnector3">
            <a:avLst>
              <a:gd name="adj1" fmla="val 5000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7298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395224"/>
            <a:ext cx="0" cy="451229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35088A-05D0-43CB-9B0F-A34FBFBA078A}"/>
                  </a:ext>
                </a:extLst>
              </p:cNvPr>
              <p:cNvSpPr txBox="1"/>
              <p:nvPr/>
            </p:nvSpPr>
            <p:spPr>
              <a:xfrm>
                <a:off x="1100317" y="1027900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C935088A-05D0-43CB-9B0F-A34FBFBA0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17" y="1027900"/>
                <a:ext cx="190950" cy="246221"/>
              </a:xfrm>
              <a:prstGeom prst="rect">
                <a:avLst/>
              </a:prstGeom>
              <a:blipFill>
                <a:blip r:embed="rId7"/>
                <a:stretch>
                  <a:fillRect l="-21875" r="-1875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C7CCF54-AB2C-465F-90B7-32D3884DB92B}"/>
                  </a:ext>
                </a:extLst>
              </p:cNvPr>
              <p:cNvSpPr txBox="1"/>
              <p:nvPr/>
            </p:nvSpPr>
            <p:spPr>
              <a:xfrm>
                <a:off x="1940856" y="1022562"/>
                <a:ext cx="1783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3C7CCF54-AB2C-465F-90B7-32D3884DB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0856" y="1022562"/>
                <a:ext cx="178318" cy="246221"/>
              </a:xfrm>
              <a:prstGeom prst="rect">
                <a:avLst/>
              </a:prstGeom>
              <a:blipFill>
                <a:blip r:embed="rId8"/>
                <a:stretch>
                  <a:fillRect l="-23333" r="-2333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198B9EA-43C9-4D6A-9029-60CF06DEFCEC}"/>
                  </a:ext>
                </a:extLst>
              </p:cNvPr>
              <p:cNvSpPr txBox="1"/>
              <p:nvPr/>
            </p:nvSpPr>
            <p:spPr>
              <a:xfrm>
                <a:off x="3243925" y="105939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A198B9EA-43C9-4D6A-9029-60CF06DEFC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25" y="1059390"/>
                <a:ext cx="186653" cy="246221"/>
              </a:xfrm>
              <a:prstGeom prst="rect">
                <a:avLst/>
              </a:prstGeom>
              <a:blipFill>
                <a:blip r:embed="rId9"/>
                <a:stretch>
                  <a:fillRect l="-22581" r="-22581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83DCF2D-98EB-4C0C-871F-6984C5D910EC}"/>
              </a:ext>
            </a:extLst>
          </p:cNvPr>
          <p:cNvSpPr/>
          <p:nvPr/>
        </p:nvSpPr>
        <p:spPr>
          <a:xfrm>
            <a:off x="2133266" y="963463"/>
            <a:ext cx="108339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49CAA7F7-B51A-47FF-8E73-29A4CD47F2C3}"/>
                  </a:ext>
                </a:extLst>
              </p:cNvPr>
              <p:cNvSpPr txBox="1"/>
              <p:nvPr/>
            </p:nvSpPr>
            <p:spPr>
              <a:xfrm>
                <a:off x="2232350" y="661780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49CAA7F7-B51A-47FF-8E73-29A4CD47F2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350" y="661780"/>
                <a:ext cx="980910" cy="246221"/>
              </a:xfrm>
              <a:prstGeom prst="rect">
                <a:avLst/>
              </a:prstGeom>
              <a:blipFill>
                <a:blip r:embed="rId10"/>
                <a:stretch>
                  <a:fillRect l="-7453" t="-27500" r="-11801" b="-5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e 2">
            <a:extLst>
              <a:ext uri="{FF2B5EF4-FFF2-40B4-BE49-F238E27FC236}">
                <a16:creationId xmlns:a16="http://schemas.microsoft.com/office/drawing/2014/main" id="{3314BF8B-C94C-4F77-9F07-4C54C02DE516}"/>
              </a:ext>
            </a:extLst>
          </p:cNvPr>
          <p:cNvGrpSpPr/>
          <p:nvPr/>
        </p:nvGrpSpPr>
        <p:grpSpPr>
          <a:xfrm>
            <a:off x="2137749" y="962109"/>
            <a:ext cx="1075512" cy="326508"/>
            <a:chOff x="2137749" y="962109"/>
            <a:chExt cx="1075512" cy="326508"/>
          </a:xfrm>
        </p:grpSpPr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8523F4E9-9208-497F-9A26-C3A23D420F8E}"/>
                </a:ext>
              </a:extLst>
            </p:cNvPr>
            <p:cNvCxnSpPr>
              <a:cxnSpLocks/>
            </p:cNvCxnSpPr>
            <p:nvPr/>
          </p:nvCxnSpPr>
          <p:spPr>
            <a:xfrm>
              <a:off x="2137749" y="962109"/>
              <a:ext cx="1" cy="326508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D6BDB533-60FA-4A91-AEB3-7B512DB1861B}"/>
                </a:ext>
              </a:extLst>
            </p:cNvPr>
            <p:cNvCxnSpPr>
              <a:cxnSpLocks/>
            </p:cNvCxnSpPr>
            <p:nvPr/>
          </p:nvCxnSpPr>
          <p:spPr>
            <a:xfrm>
              <a:off x="2317001" y="962109"/>
              <a:ext cx="1" cy="326508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D5DBCF59-7B10-4F6A-B36D-C06979CCE0FD}"/>
                </a:ext>
              </a:extLst>
            </p:cNvPr>
            <p:cNvCxnSpPr>
              <a:cxnSpLocks/>
            </p:cNvCxnSpPr>
            <p:nvPr/>
          </p:nvCxnSpPr>
          <p:spPr>
            <a:xfrm>
              <a:off x="2496253" y="962109"/>
              <a:ext cx="1" cy="326508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cteur droit 56">
              <a:extLst>
                <a:ext uri="{FF2B5EF4-FFF2-40B4-BE49-F238E27FC236}">
                  <a16:creationId xmlns:a16="http://schemas.microsoft.com/office/drawing/2014/main" id="{77CA054C-F0A6-47DE-A49F-FEFF96A74DF9}"/>
                </a:ext>
              </a:extLst>
            </p:cNvPr>
            <p:cNvCxnSpPr>
              <a:cxnSpLocks/>
            </p:cNvCxnSpPr>
            <p:nvPr/>
          </p:nvCxnSpPr>
          <p:spPr>
            <a:xfrm>
              <a:off x="2675505" y="962109"/>
              <a:ext cx="1" cy="326508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eur droit 57">
              <a:extLst>
                <a:ext uri="{FF2B5EF4-FFF2-40B4-BE49-F238E27FC236}">
                  <a16:creationId xmlns:a16="http://schemas.microsoft.com/office/drawing/2014/main" id="{4A7D0EAB-612D-4406-BB92-8CD43D089EF9}"/>
                </a:ext>
              </a:extLst>
            </p:cNvPr>
            <p:cNvCxnSpPr>
              <a:cxnSpLocks/>
            </p:cNvCxnSpPr>
            <p:nvPr/>
          </p:nvCxnSpPr>
          <p:spPr>
            <a:xfrm>
              <a:off x="2854757" y="962109"/>
              <a:ext cx="1" cy="326508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cteur droit 58">
              <a:extLst>
                <a:ext uri="{FF2B5EF4-FFF2-40B4-BE49-F238E27FC236}">
                  <a16:creationId xmlns:a16="http://schemas.microsoft.com/office/drawing/2014/main" id="{7D0026CC-7A37-4768-A43C-14C41B38C7BF}"/>
                </a:ext>
              </a:extLst>
            </p:cNvPr>
            <p:cNvCxnSpPr>
              <a:cxnSpLocks/>
            </p:cNvCxnSpPr>
            <p:nvPr/>
          </p:nvCxnSpPr>
          <p:spPr>
            <a:xfrm>
              <a:off x="3034009" y="962109"/>
              <a:ext cx="1" cy="326508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cteur droit 59">
              <a:extLst>
                <a:ext uri="{FF2B5EF4-FFF2-40B4-BE49-F238E27FC236}">
                  <a16:creationId xmlns:a16="http://schemas.microsoft.com/office/drawing/2014/main" id="{59801FEC-EFA0-48F8-B0A9-AF8CF94F0C3F}"/>
                </a:ext>
              </a:extLst>
            </p:cNvPr>
            <p:cNvCxnSpPr>
              <a:cxnSpLocks/>
            </p:cNvCxnSpPr>
            <p:nvPr/>
          </p:nvCxnSpPr>
          <p:spPr>
            <a:xfrm>
              <a:off x="3213260" y="962109"/>
              <a:ext cx="1" cy="326508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9F1E664E-303C-4250-A43F-67A3D9070FB4}"/>
              </a:ext>
            </a:extLst>
          </p:cNvPr>
          <p:cNvCxnSpPr>
            <a:cxnSpLocks/>
          </p:cNvCxnSpPr>
          <p:nvPr/>
        </p:nvCxnSpPr>
        <p:spPr>
          <a:xfrm>
            <a:off x="2143329" y="962109"/>
            <a:ext cx="1069937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859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7600C-0179-24B0-ECB9-DA6F9D0D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C60A530-5A4A-0B4D-721F-28B84864C328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7C9C0DAB-7148-40C0-DF41-6C146E686BAA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04FFE6F-A918-5A9C-B9E1-E8C898C73FB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00CE436-1E41-755B-95E1-76A8AA6E3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E73E56D-064F-6A53-A1C3-584C3E7D30D5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F10BD9-3E1C-BA89-B31D-F26FBC510321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F29218E-9BEA-EF62-0F7B-1304726E81DA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0569F26-5691-6192-6232-A554DC279E57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DE83A5E-DE5E-AF54-8ED8-83B4964F6974}"/>
                  </a:ext>
                </a:extLst>
              </p:cNvPr>
              <p:cNvSpPr txBox="1"/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blipFill>
                <a:blip r:embed="rId4"/>
                <a:stretch>
                  <a:fillRect l="-7453" t="-24390" r="-11801" b="-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021A4AB-D7B4-A38C-C9A9-C6A7F207DFF1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2159581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14E2915-F68D-C9F4-E36A-F7159B554153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6FD9106-6330-338F-5631-B5E17BABEC85}"/>
              </a:ext>
            </a:extLst>
          </p:cNvPr>
          <p:cNvCxnSpPr>
            <a:cxnSpLocks/>
          </p:cNvCxnSpPr>
          <p:nvPr/>
        </p:nvCxnSpPr>
        <p:spPr>
          <a:xfrm>
            <a:off x="3213266" y="1395224"/>
            <a:ext cx="0" cy="451229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22421BD-B48C-F8D0-DEE4-4EA62C712AB9}"/>
                  </a:ext>
                </a:extLst>
              </p:cNvPr>
              <p:cNvSpPr txBox="1"/>
              <p:nvPr/>
            </p:nvSpPr>
            <p:spPr>
              <a:xfrm>
                <a:off x="1135786" y="1544098"/>
                <a:ext cx="20020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22421BD-B48C-F8D0-DEE4-4EA62C71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86" y="1544098"/>
                <a:ext cx="200205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01C748ED-D2D2-28B2-4424-7DDB3C64128C}"/>
              </a:ext>
            </a:extLst>
          </p:cNvPr>
          <p:cNvGrpSpPr/>
          <p:nvPr/>
        </p:nvGrpSpPr>
        <p:grpSpPr>
          <a:xfrm>
            <a:off x="1053683" y="955710"/>
            <a:ext cx="2165181" cy="326508"/>
            <a:chOff x="1051677" y="776398"/>
            <a:chExt cx="2167188" cy="50582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287BA00-B47C-C50E-C367-B920FC5F6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7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B61B5AF-99B1-E0F8-1CF0-A253A4CF62B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8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4ADBFB4-7220-D626-CBD2-4030FDC0752C}"/>
                </a:ext>
              </a:extLst>
            </p:cNvPr>
            <p:cNvCxnSpPr>
              <a:cxnSpLocks/>
            </p:cNvCxnSpPr>
            <p:nvPr/>
          </p:nvCxnSpPr>
          <p:spPr>
            <a:xfrm>
              <a:off x="138509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A7AFB146-708E-7618-A110-52606DF49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98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5948718-E0CA-80C9-A839-227F1A549B91}"/>
                </a:ext>
              </a:extLst>
            </p:cNvPr>
            <p:cNvCxnSpPr>
              <a:cxnSpLocks/>
            </p:cNvCxnSpPr>
            <p:nvPr/>
          </p:nvCxnSpPr>
          <p:spPr>
            <a:xfrm>
              <a:off x="1718505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EF470B-8E8F-4794-72DC-4F84C021BFE1}"/>
                </a:ext>
              </a:extLst>
            </p:cNvPr>
            <p:cNvCxnSpPr>
              <a:cxnSpLocks/>
            </p:cNvCxnSpPr>
            <p:nvPr/>
          </p:nvCxnSpPr>
          <p:spPr>
            <a:xfrm>
              <a:off x="1885212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3B6B8F2-A8CB-1B10-0C0D-8691BBD4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051919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AC79705E-701D-3E16-0744-AA1FEB360A57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26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338A4C6-7EA6-0840-526D-34FF13D7E07F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33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282CF7-6FFD-E4C0-68DF-6CC8438DE52B}"/>
                </a:ext>
              </a:extLst>
            </p:cNvPr>
            <p:cNvCxnSpPr>
              <a:cxnSpLocks/>
            </p:cNvCxnSpPr>
            <p:nvPr/>
          </p:nvCxnSpPr>
          <p:spPr>
            <a:xfrm>
              <a:off x="2552040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51D3B0-776F-B500-A119-EDF7049F1030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4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23BBD2C9-E9B5-3985-FAE3-C207B573737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45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812A5FC-AF9F-F700-F00E-104335502BC1}"/>
                </a:ext>
              </a:extLst>
            </p:cNvPr>
            <p:cNvCxnSpPr>
              <a:cxnSpLocks/>
            </p:cNvCxnSpPr>
            <p:nvPr/>
          </p:nvCxnSpPr>
          <p:spPr>
            <a:xfrm>
              <a:off x="305216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E7976F49-5FD5-5432-F6FD-6B0FA5C12A81}"/>
                </a:ext>
              </a:extLst>
            </p:cNvPr>
            <p:cNvCxnSpPr>
              <a:cxnSpLocks/>
            </p:cNvCxnSpPr>
            <p:nvPr/>
          </p:nvCxnSpPr>
          <p:spPr>
            <a:xfrm>
              <a:off x="321886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97DD075-1028-35F8-837A-3A24D1F43D6D}"/>
              </a:ext>
            </a:extLst>
          </p:cNvPr>
          <p:cNvCxnSpPr>
            <a:cxnSpLocks/>
          </p:cNvCxnSpPr>
          <p:nvPr/>
        </p:nvCxnSpPr>
        <p:spPr>
          <a:xfrm>
            <a:off x="1051677" y="960472"/>
            <a:ext cx="2161589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B4218-5238-2702-9FE2-545F73D47BCB}"/>
              </a:ext>
            </a:extLst>
          </p:cNvPr>
          <p:cNvSpPr/>
          <p:nvPr/>
        </p:nvSpPr>
        <p:spPr>
          <a:xfrm>
            <a:off x="1055076" y="969813"/>
            <a:ext cx="216158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010D1D0-9A13-48ED-BF01-ED232D7ACFC2}"/>
                  </a:ext>
                </a:extLst>
              </p:cNvPr>
              <p:cNvSpPr txBox="1"/>
              <p:nvPr/>
            </p:nvSpPr>
            <p:spPr>
              <a:xfrm>
                <a:off x="1100317" y="1027900"/>
                <a:ext cx="1909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36" name="ZoneTexte 35">
                <a:extLst>
                  <a:ext uri="{FF2B5EF4-FFF2-40B4-BE49-F238E27FC236}">
                    <a16:creationId xmlns:a16="http://schemas.microsoft.com/office/drawing/2014/main" id="{D010D1D0-9A13-48ED-BF01-ED232D7AC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317" y="1027900"/>
                <a:ext cx="190950" cy="246221"/>
              </a:xfrm>
              <a:prstGeom prst="rect">
                <a:avLst/>
              </a:prstGeom>
              <a:blipFill>
                <a:blip r:embed="rId4"/>
                <a:stretch>
                  <a:fillRect l="-21875" r="-1875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E067C22-9C74-4CD0-8877-842D4E03A4A6}"/>
                  </a:ext>
                </a:extLst>
              </p:cNvPr>
              <p:cNvSpPr txBox="1"/>
              <p:nvPr/>
            </p:nvSpPr>
            <p:spPr>
              <a:xfrm>
                <a:off x="3243925" y="1059390"/>
                <a:ext cx="1866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>
          <p:sp>
            <p:nvSpPr>
              <p:cNvPr id="44" name="ZoneTexte 43">
                <a:extLst>
                  <a:ext uri="{FF2B5EF4-FFF2-40B4-BE49-F238E27FC236}">
                    <a16:creationId xmlns:a16="http://schemas.microsoft.com/office/drawing/2014/main" id="{EE067C22-9C74-4CD0-8877-842D4E03A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3925" y="1059390"/>
                <a:ext cx="186653" cy="246221"/>
              </a:xfrm>
              <a:prstGeom prst="rect">
                <a:avLst/>
              </a:prstGeom>
              <a:blipFill>
                <a:blip r:embed="rId6"/>
                <a:stretch>
                  <a:fillRect l="-22581" r="-22581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51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7600C-0179-24B0-ECB9-DA6F9D0D5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C60A530-5A4A-0B4D-721F-28B84864C328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7C9C0DAB-7148-40C0-DF41-6C146E686BAA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04FFE6F-A918-5A9C-B9E1-E8C898C73FB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00CE436-1E41-755B-95E1-76A8AA6E3C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E73E56D-064F-6A53-A1C3-584C3E7D30D5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2F10BD9-3E1C-BA89-B31D-F26FBC510321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CF29218E-9BEA-EF62-0F7B-1304726E81DA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F0569F26-5691-6192-6232-A554DC279E57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DE83A5E-DE5E-AF54-8ED8-83B4964F6974}"/>
                  </a:ext>
                </a:extLst>
              </p:cNvPr>
              <p:cNvSpPr txBox="1"/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blipFill>
                <a:blip r:embed="rId4"/>
                <a:stretch>
                  <a:fillRect l="-7453" t="-24390" r="-11801" b="-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2021A4AB-D7B4-A38C-C9A9-C6A7F207DFF1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2159581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14E2915-F68D-C9F4-E36A-F7159B554153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D6FD9106-6330-338F-5631-B5E17BABEC85}"/>
              </a:ext>
            </a:extLst>
          </p:cNvPr>
          <p:cNvCxnSpPr>
            <a:cxnSpLocks/>
          </p:cNvCxnSpPr>
          <p:nvPr/>
        </p:nvCxnSpPr>
        <p:spPr>
          <a:xfrm>
            <a:off x="3213266" y="1395224"/>
            <a:ext cx="0" cy="451229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22421BD-B48C-F8D0-DEE4-4EA62C712AB9}"/>
                  </a:ext>
                </a:extLst>
              </p:cNvPr>
              <p:cNvSpPr txBox="1"/>
              <p:nvPr/>
            </p:nvSpPr>
            <p:spPr>
              <a:xfrm>
                <a:off x="1135786" y="1544098"/>
                <a:ext cx="2002050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922421BD-B48C-F8D0-DEE4-4EA62C712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786" y="1544098"/>
                <a:ext cx="2002050" cy="246221"/>
              </a:xfrm>
              <a:prstGeom prst="rect">
                <a:avLst/>
              </a:prstGeom>
              <a:blipFill>
                <a:blip r:embed="rId5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01C748ED-D2D2-28B2-4424-7DDB3C64128C}"/>
              </a:ext>
            </a:extLst>
          </p:cNvPr>
          <p:cNvGrpSpPr/>
          <p:nvPr/>
        </p:nvGrpSpPr>
        <p:grpSpPr>
          <a:xfrm>
            <a:off x="1053683" y="955710"/>
            <a:ext cx="2165181" cy="326508"/>
            <a:chOff x="1051677" y="776398"/>
            <a:chExt cx="2167188" cy="50582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287BA00-B47C-C50E-C367-B920FC5F6574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7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7B61B5AF-99B1-E0F8-1CF0-A253A4CF62B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8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84ADBFB4-7220-D626-CBD2-4030FDC0752C}"/>
                </a:ext>
              </a:extLst>
            </p:cNvPr>
            <p:cNvCxnSpPr>
              <a:cxnSpLocks/>
            </p:cNvCxnSpPr>
            <p:nvPr/>
          </p:nvCxnSpPr>
          <p:spPr>
            <a:xfrm>
              <a:off x="138509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A7AFB146-708E-7618-A110-52606DF497FD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98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95948718-E0CA-80C9-A839-227F1A549B91}"/>
                </a:ext>
              </a:extLst>
            </p:cNvPr>
            <p:cNvCxnSpPr>
              <a:cxnSpLocks/>
            </p:cNvCxnSpPr>
            <p:nvPr/>
          </p:nvCxnSpPr>
          <p:spPr>
            <a:xfrm>
              <a:off x="1718505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19EF470B-8E8F-4794-72DC-4F84C021BFE1}"/>
                </a:ext>
              </a:extLst>
            </p:cNvPr>
            <p:cNvCxnSpPr>
              <a:cxnSpLocks/>
            </p:cNvCxnSpPr>
            <p:nvPr/>
          </p:nvCxnSpPr>
          <p:spPr>
            <a:xfrm>
              <a:off x="1885212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43B6B8F2-A8CB-1B10-0C0D-8691BBD4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051919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AC79705E-701D-3E16-0744-AA1FEB360A57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26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3338A4C6-7EA6-0840-526D-34FF13D7E07F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33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50282CF7-6FFD-E4C0-68DF-6CC8438DE52B}"/>
                </a:ext>
              </a:extLst>
            </p:cNvPr>
            <p:cNvCxnSpPr>
              <a:cxnSpLocks/>
            </p:cNvCxnSpPr>
            <p:nvPr/>
          </p:nvCxnSpPr>
          <p:spPr>
            <a:xfrm>
              <a:off x="2552040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8751D3B0-776F-B500-A119-EDF7049F1030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4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23BBD2C9-E9B5-3985-FAE3-C207B573737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45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1812A5FC-AF9F-F700-F00E-104335502BC1}"/>
                </a:ext>
              </a:extLst>
            </p:cNvPr>
            <p:cNvCxnSpPr>
              <a:cxnSpLocks/>
            </p:cNvCxnSpPr>
            <p:nvPr/>
          </p:nvCxnSpPr>
          <p:spPr>
            <a:xfrm>
              <a:off x="305216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E7976F49-5FD5-5432-F6FD-6B0FA5C12A81}"/>
                </a:ext>
              </a:extLst>
            </p:cNvPr>
            <p:cNvCxnSpPr>
              <a:cxnSpLocks/>
            </p:cNvCxnSpPr>
            <p:nvPr/>
          </p:nvCxnSpPr>
          <p:spPr>
            <a:xfrm>
              <a:off x="321886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297DD075-1028-35F8-837A-3A24D1F43D6D}"/>
              </a:ext>
            </a:extLst>
          </p:cNvPr>
          <p:cNvCxnSpPr>
            <a:cxnSpLocks/>
          </p:cNvCxnSpPr>
          <p:nvPr/>
        </p:nvCxnSpPr>
        <p:spPr>
          <a:xfrm>
            <a:off x="1051677" y="960472"/>
            <a:ext cx="2161589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BB4218-5238-2702-9FE2-545F73D47BCB}"/>
              </a:ext>
            </a:extLst>
          </p:cNvPr>
          <p:cNvSpPr/>
          <p:nvPr/>
        </p:nvSpPr>
        <p:spPr>
          <a:xfrm>
            <a:off x="1055076" y="969813"/>
            <a:ext cx="216158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3683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D748F-0599-C26A-7FEF-6C3C17EF95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BB3DBDA-3C1F-C795-93BF-8D199CA89821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34848C97-4345-8602-8353-E4A961752709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2E1467A4-5C1C-3206-0439-8D187BF3C08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CA34C3C6-118F-B193-CDD1-E4E6C3B679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989236F-6E53-DEB0-F5CD-645CC1508F5A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9B78A3D-2E12-C17D-6F53-FD7C5B79EA23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274F1B0C-69F0-F794-3057-B857DB84FD02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DFDE2A2E-FD7C-A1F4-7CDF-8A6E1D13127C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4DFC596B-B0AA-0BF6-7514-F1D0D1D51AEE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0A9270-A5ED-34A1-FC5C-C27C1AA3B77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FD53A4EA-BF3A-663B-0046-34CC614D34BB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6600A818-BD44-965E-9936-8819E5FFD44C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1EC7AD38-140C-BED7-5DF3-304CFE023448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C3049BE6-56DF-6AAE-D2FF-FFDCAE7EBB2F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F7AEB315-FCCC-8086-985F-66F7F3B1FA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A23A2B80-C70C-4801-B7D8-14361B0706FC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EFAFE583-FFAA-A499-7067-55FF7220AEC8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2105294-BBD1-888B-C83C-2240A1FAA714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3C6B47E9-53D5-EF7A-4D3C-8E4BC2FF6368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1B354818-D17E-6E78-3C23-3D016CF6635F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59599F7A-6857-0181-012D-AE05A7839EE2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BCB13463-C8C9-380E-4B0B-2E38661C0376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3F63D153-A833-745F-B236-D859C003C61E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DE1A42E6-8908-F429-D913-7AE1A0DE3632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1181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Ellipse 16">
            <a:extLst>
              <a:ext uri="{FF2B5EF4-FFF2-40B4-BE49-F238E27FC236}">
                <a16:creationId xmlns:a16="http://schemas.microsoft.com/office/drawing/2014/main" id="{34C69C36-48DB-4409-BDAF-A34BBC0292BC}"/>
              </a:ext>
            </a:extLst>
          </p:cNvPr>
          <p:cNvSpPr/>
          <p:nvPr/>
        </p:nvSpPr>
        <p:spPr>
          <a:xfrm>
            <a:off x="3128434" y="1273193"/>
            <a:ext cx="180000" cy="1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914988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352EB49-C82D-47F6-B50D-522D488B3FEE}"/>
              </a:ext>
            </a:extLst>
          </p:cNvPr>
          <p:cNvCxnSpPr>
            <a:cxnSpLocks/>
          </p:cNvCxnSpPr>
          <p:nvPr/>
        </p:nvCxnSpPr>
        <p:spPr>
          <a:xfrm>
            <a:off x="2133265" y="759763"/>
            <a:ext cx="1" cy="505820"/>
          </a:xfrm>
          <a:prstGeom prst="line">
            <a:avLst/>
          </a:prstGeom>
          <a:ln w="38100"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3973" y="798249"/>
                <a:ext cx="179536" cy="246221"/>
              </a:xfrm>
              <a:prstGeom prst="rect">
                <a:avLst/>
              </a:prstGeom>
              <a:blipFill>
                <a:blip r:embed="rId4"/>
                <a:stretch>
                  <a:fillRect l="-27586" r="-20690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70748D96-B34F-40FA-572A-30836BDCCD76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3218434" y="1453193"/>
            <a:ext cx="0" cy="461795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273063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729B760-D0C2-4A91-A4E1-D6E0AC8569D3}"/>
              </a:ext>
            </a:extLst>
          </p:cNvPr>
          <p:cNvCxnSpPr>
            <a:cxnSpLocks/>
          </p:cNvCxnSpPr>
          <p:nvPr/>
        </p:nvCxnSpPr>
        <p:spPr>
          <a:xfrm>
            <a:off x="3270368" y="1272113"/>
            <a:ext cx="595332" cy="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e 3">
            <a:extLst>
              <a:ext uri="{FF2B5EF4-FFF2-40B4-BE49-F238E27FC236}">
                <a16:creationId xmlns:a16="http://schemas.microsoft.com/office/drawing/2014/main" id="{5BCF5EEE-075E-442A-A246-5009CAADF3BC}"/>
              </a:ext>
            </a:extLst>
          </p:cNvPr>
          <p:cNvGrpSpPr/>
          <p:nvPr/>
        </p:nvGrpSpPr>
        <p:grpSpPr>
          <a:xfrm rot="5400000">
            <a:off x="768518" y="1200863"/>
            <a:ext cx="432048" cy="145926"/>
            <a:chOff x="2286259" y="3655813"/>
            <a:chExt cx="432048" cy="145926"/>
          </a:xfrm>
        </p:grpSpPr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7D03DD10-655A-4B04-8514-7443764CDC0E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60D11C25-0375-4113-881E-10E4E54034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BCB6384F-B33F-45CE-A467-A7E73DAEDCB3}"/>
              </a:ext>
            </a:extLst>
          </p:cNvPr>
          <p:cNvCxnSpPr>
            <a:cxnSpLocks/>
          </p:cNvCxnSpPr>
          <p:nvPr/>
        </p:nvCxnSpPr>
        <p:spPr>
          <a:xfrm flipH="1">
            <a:off x="1057505" y="1273826"/>
            <a:ext cx="2171648" cy="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A487AF6-17AF-4FA6-BD8E-A980E93E758E}"/>
              </a:ext>
            </a:extLst>
          </p:cNvPr>
          <p:cNvCxnSpPr>
            <a:cxnSpLocks/>
          </p:cNvCxnSpPr>
          <p:nvPr/>
        </p:nvCxnSpPr>
        <p:spPr>
          <a:xfrm flipV="1">
            <a:off x="1053685" y="556593"/>
            <a:ext cx="0" cy="441520"/>
          </a:xfrm>
          <a:prstGeom prst="line">
            <a:avLst/>
          </a:prstGeom>
          <a:ln w="12700">
            <a:solidFill>
              <a:schemeClr val="tx1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/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B4B45C99-3CB3-4C5D-8BC8-A1B09ECD3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124" y="1149003"/>
                <a:ext cx="161711" cy="246221"/>
              </a:xfrm>
              <a:prstGeom prst="rect">
                <a:avLst/>
              </a:prstGeom>
              <a:blipFill>
                <a:blip r:embed="rId2"/>
                <a:stretch>
                  <a:fillRect l="-26923" t="-36585" r="-100000" b="-243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/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6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DBEA559-4A46-42F6-992C-BD14BD4F40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451" y="433480"/>
                <a:ext cx="165430" cy="246221"/>
              </a:xfrm>
              <a:prstGeom prst="rect">
                <a:avLst/>
              </a:prstGeom>
              <a:blipFill>
                <a:blip r:embed="rId3"/>
                <a:stretch>
                  <a:fillRect l="-28571" t="-37500" r="-92857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riangle isocèle 15">
            <a:extLst>
              <a:ext uri="{FF2B5EF4-FFF2-40B4-BE49-F238E27FC236}">
                <a16:creationId xmlns:a16="http://schemas.microsoft.com/office/drawing/2014/main" id="{AD141C22-C9D2-44BF-86DB-CB9E58DA9142}"/>
              </a:ext>
            </a:extLst>
          </p:cNvPr>
          <p:cNvSpPr/>
          <p:nvPr/>
        </p:nvSpPr>
        <p:spPr>
          <a:xfrm>
            <a:off x="3109656" y="1282070"/>
            <a:ext cx="214283" cy="184727"/>
          </a:xfrm>
          <a:prstGeom prst="triangl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26D3EE7-8BA5-4B31-BDD2-9B53304B0D97}"/>
              </a:ext>
            </a:extLst>
          </p:cNvPr>
          <p:cNvGrpSpPr/>
          <p:nvPr/>
        </p:nvGrpSpPr>
        <p:grpSpPr>
          <a:xfrm>
            <a:off x="3122011" y="1466797"/>
            <a:ext cx="189572" cy="82430"/>
            <a:chOff x="2434920" y="1707092"/>
            <a:chExt cx="189572" cy="82430"/>
          </a:xfrm>
          <a:noFill/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34C69C36-48DB-4409-BDAF-A34BBC0292BC}"/>
                </a:ext>
              </a:extLst>
            </p:cNvPr>
            <p:cNvSpPr/>
            <p:nvPr/>
          </p:nvSpPr>
          <p:spPr>
            <a:xfrm>
              <a:off x="2434920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17F14F01-E6DC-4671-8453-1CCCC196D484}"/>
                </a:ext>
              </a:extLst>
            </p:cNvPr>
            <p:cNvSpPr/>
            <p:nvPr/>
          </p:nvSpPr>
          <p:spPr>
            <a:xfrm>
              <a:off x="2542062" y="1707092"/>
              <a:ext cx="82430" cy="82430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B5BE8AB8-D741-4DCE-BAB7-7025A67C8803}"/>
              </a:ext>
            </a:extLst>
          </p:cNvPr>
          <p:cNvGrpSpPr/>
          <p:nvPr/>
        </p:nvGrpSpPr>
        <p:grpSpPr>
          <a:xfrm>
            <a:off x="3000773" y="1549227"/>
            <a:ext cx="432048" cy="145926"/>
            <a:chOff x="2286259" y="3655813"/>
            <a:chExt cx="432048" cy="145926"/>
          </a:xfrm>
        </p:grpSpPr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B8EC7DFA-BCFB-4A91-9B14-0DC5813B77FC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22" name="Connecteur droit 21">
              <a:extLst>
                <a:ext uri="{FF2B5EF4-FFF2-40B4-BE49-F238E27FC236}">
                  <a16:creationId xmlns:a16="http://schemas.microsoft.com/office/drawing/2014/main" id="{919B29A0-D7AD-4FB3-B069-B9D520F655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/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fr-FR" sz="1600" dirty="0"/>
                  <a:t> constante</a:t>
                </a:r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056AA033-1DFC-4048-AFED-4A1BEE0198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016" y="634816"/>
                <a:ext cx="980910" cy="246221"/>
              </a:xfrm>
              <a:prstGeom prst="rect">
                <a:avLst/>
              </a:prstGeom>
              <a:blipFill>
                <a:blip r:embed="rId4"/>
                <a:stretch>
                  <a:fillRect l="-7453" t="-24390" r="-11801" b="-4878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4F849EA-CB21-4DB9-8F8F-8F16A31D4350}"/>
              </a:ext>
            </a:extLst>
          </p:cNvPr>
          <p:cNvCxnSpPr>
            <a:cxnSpLocks/>
          </p:cNvCxnSpPr>
          <p:nvPr/>
        </p:nvCxnSpPr>
        <p:spPr>
          <a:xfrm>
            <a:off x="1053685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4C72ABFA-7A55-4A31-B5F5-2ECE000BCBE9}"/>
              </a:ext>
            </a:extLst>
          </p:cNvPr>
          <p:cNvCxnSpPr>
            <a:cxnSpLocks/>
          </p:cNvCxnSpPr>
          <p:nvPr/>
        </p:nvCxnSpPr>
        <p:spPr>
          <a:xfrm>
            <a:off x="1053685" y="1546166"/>
            <a:ext cx="0" cy="297974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A26A82B9-C4E5-48F2-916F-499BE916078E}"/>
              </a:ext>
            </a:extLst>
          </p:cNvPr>
          <p:cNvCxnSpPr>
            <a:cxnSpLocks/>
          </p:cNvCxnSpPr>
          <p:nvPr/>
        </p:nvCxnSpPr>
        <p:spPr>
          <a:xfrm>
            <a:off x="3213266" y="1685496"/>
            <a:ext cx="0" cy="1609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3C601E0-9B81-41CA-8C2A-2DA72C0B9530}"/>
              </a:ext>
            </a:extLst>
          </p:cNvPr>
          <p:cNvCxnSpPr>
            <a:cxnSpLocks/>
          </p:cNvCxnSpPr>
          <p:nvPr/>
        </p:nvCxnSpPr>
        <p:spPr>
          <a:xfrm>
            <a:off x="2133685" y="1352383"/>
            <a:ext cx="0" cy="491757"/>
          </a:xfrm>
          <a:prstGeom prst="line">
            <a:avLst/>
          </a:prstGeom>
          <a:ln w="12700">
            <a:solidFill>
              <a:schemeClr val="tx1"/>
            </a:solidFill>
            <a:headEnd type="non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10C40E1-EDE1-4FC0-B375-EFBA0C679B2A}"/>
              </a:ext>
            </a:extLst>
          </p:cNvPr>
          <p:cNvCxnSpPr>
            <a:cxnSpLocks/>
          </p:cNvCxnSpPr>
          <p:nvPr/>
        </p:nvCxnSpPr>
        <p:spPr>
          <a:xfrm>
            <a:off x="2133266" y="1765974"/>
            <a:ext cx="1080000" cy="0"/>
          </a:xfrm>
          <a:prstGeom prst="line">
            <a:avLst/>
          </a:prstGeom>
          <a:ln w="12700">
            <a:solidFill>
              <a:schemeClr val="tx1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/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5" name="ZoneTexte 44">
                <a:extLst>
                  <a:ext uri="{FF2B5EF4-FFF2-40B4-BE49-F238E27FC236}">
                    <a16:creationId xmlns:a16="http://schemas.microsoft.com/office/drawing/2014/main" id="{296F5124-CCE8-4AEE-A05F-4FDA96307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708" y="1503183"/>
                <a:ext cx="159723" cy="246221"/>
              </a:xfrm>
              <a:prstGeom prst="rect">
                <a:avLst/>
              </a:prstGeom>
              <a:blipFill>
                <a:blip r:embed="rId5"/>
                <a:stretch>
                  <a:fillRect l="-30769" r="-26923" b="-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/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600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fr-FR" sz="1600" dirty="0"/>
              </a:p>
            </p:txBody>
          </p:sp>
        </mc:Choice>
        <mc:Fallback xmlns="">
          <p:sp>
            <p:nvSpPr>
              <p:cNvPr id="46" name="ZoneTexte 45">
                <a:extLst>
                  <a:ext uri="{FF2B5EF4-FFF2-40B4-BE49-F238E27FC236}">
                    <a16:creationId xmlns:a16="http://schemas.microsoft.com/office/drawing/2014/main" id="{2473633A-D312-47CC-82BE-4FAB3C5B2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218" y="1519753"/>
                <a:ext cx="159723" cy="246221"/>
              </a:xfrm>
              <a:prstGeom prst="rect">
                <a:avLst/>
              </a:prstGeom>
              <a:blipFill>
                <a:blip r:embed="rId6"/>
                <a:stretch>
                  <a:fillRect l="-25926" r="-25926" b="-48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e 5">
            <a:extLst>
              <a:ext uri="{FF2B5EF4-FFF2-40B4-BE49-F238E27FC236}">
                <a16:creationId xmlns:a16="http://schemas.microsoft.com/office/drawing/2014/main" id="{5A5E8D99-A302-4042-96C6-D65A3D06B1B9}"/>
              </a:ext>
            </a:extLst>
          </p:cNvPr>
          <p:cNvGrpSpPr/>
          <p:nvPr/>
        </p:nvGrpSpPr>
        <p:grpSpPr>
          <a:xfrm>
            <a:off x="1053683" y="955710"/>
            <a:ext cx="2165181" cy="326508"/>
            <a:chOff x="1051677" y="776398"/>
            <a:chExt cx="2167188" cy="505820"/>
          </a:xfrm>
        </p:grpSpPr>
        <p:cxnSp>
          <p:nvCxnSpPr>
            <p:cNvPr id="26" name="Connecteur droit 25">
              <a:extLst>
                <a:ext uri="{FF2B5EF4-FFF2-40B4-BE49-F238E27FC236}">
                  <a16:creationId xmlns:a16="http://schemas.microsoft.com/office/drawing/2014/main" id="{E352EB49-C82D-47F6-B50D-522D488B3FEE}"/>
                </a:ext>
              </a:extLst>
            </p:cNvPr>
            <p:cNvCxnSpPr>
              <a:cxnSpLocks/>
            </p:cNvCxnSpPr>
            <p:nvPr/>
          </p:nvCxnSpPr>
          <p:spPr>
            <a:xfrm>
              <a:off x="105167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necteur droit 26">
              <a:extLst>
                <a:ext uri="{FF2B5EF4-FFF2-40B4-BE49-F238E27FC236}">
                  <a16:creationId xmlns:a16="http://schemas.microsoft.com/office/drawing/2014/main" id="{B4C365AA-5A01-42BB-8A2E-35B9CD99A67F}"/>
                </a:ext>
              </a:extLst>
            </p:cNvPr>
            <p:cNvCxnSpPr>
              <a:cxnSpLocks/>
            </p:cNvCxnSpPr>
            <p:nvPr/>
          </p:nvCxnSpPr>
          <p:spPr>
            <a:xfrm>
              <a:off x="121838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necteur droit 27">
              <a:extLst>
                <a:ext uri="{FF2B5EF4-FFF2-40B4-BE49-F238E27FC236}">
                  <a16:creationId xmlns:a16="http://schemas.microsoft.com/office/drawing/2014/main" id="{1A5331A5-6194-42CA-A25E-11013E8CF06F}"/>
                </a:ext>
              </a:extLst>
            </p:cNvPr>
            <p:cNvCxnSpPr>
              <a:cxnSpLocks/>
            </p:cNvCxnSpPr>
            <p:nvPr/>
          </p:nvCxnSpPr>
          <p:spPr>
            <a:xfrm>
              <a:off x="138509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Connecteur droit 31">
              <a:extLst>
                <a:ext uri="{FF2B5EF4-FFF2-40B4-BE49-F238E27FC236}">
                  <a16:creationId xmlns:a16="http://schemas.microsoft.com/office/drawing/2014/main" id="{D6EACC34-46D5-4743-B4E2-A3E7F1623907}"/>
                </a:ext>
              </a:extLst>
            </p:cNvPr>
            <p:cNvCxnSpPr>
              <a:cxnSpLocks/>
            </p:cNvCxnSpPr>
            <p:nvPr/>
          </p:nvCxnSpPr>
          <p:spPr>
            <a:xfrm>
              <a:off x="1551798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necteur droit 33">
              <a:extLst>
                <a:ext uri="{FF2B5EF4-FFF2-40B4-BE49-F238E27FC236}">
                  <a16:creationId xmlns:a16="http://schemas.microsoft.com/office/drawing/2014/main" id="{F2CA198E-B1FB-4B6C-B332-EBBB1108D827}"/>
                </a:ext>
              </a:extLst>
            </p:cNvPr>
            <p:cNvCxnSpPr>
              <a:cxnSpLocks/>
            </p:cNvCxnSpPr>
            <p:nvPr/>
          </p:nvCxnSpPr>
          <p:spPr>
            <a:xfrm>
              <a:off x="1718505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eur droit 34">
              <a:extLst>
                <a:ext uri="{FF2B5EF4-FFF2-40B4-BE49-F238E27FC236}">
                  <a16:creationId xmlns:a16="http://schemas.microsoft.com/office/drawing/2014/main" id="{03FAE0BE-0D1F-4090-9704-51CAA97B3B7B}"/>
                </a:ext>
              </a:extLst>
            </p:cNvPr>
            <p:cNvCxnSpPr>
              <a:cxnSpLocks/>
            </p:cNvCxnSpPr>
            <p:nvPr/>
          </p:nvCxnSpPr>
          <p:spPr>
            <a:xfrm>
              <a:off x="1885212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eur droit 36">
              <a:extLst>
                <a:ext uri="{FF2B5EF4-FFF2-40B4-BE49-F238E27FC236}">
                  <a16:creationId xmlns:a16="http://schemas.microsoft.com/office/drawing/2014/main" id="{E5CE07D6-6B62-4BD5-8D29-73F9F8597890}"/>
                </a:ext>
              </a:extLst>
            </p:cNvPr>
            <p:cNvCxnSpPr>
              <a:cxnSpLocks/>
            </p:cNvCxnSpPr>
            <p:nvPr/>
          </p:nvCxnSpPr>
          <p:spPr>
            <a:xfrm>
              <a:off x="2051919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CCD2E760-CCBF-4AFA-AC79-A77B0EEC30EC}"/>
                </a:ext>
              </a:extLst>
            </p:cNvPr>
            <p:cNvCxnSpPr>
              <a:cxnSpLocks/>
            </p:cNvCxnSpPr>
            <p:nvPr/>
          </p:nvCxnSpPr>
          <p:spPr>
            <a:xfrm>
              <a:off x="2218626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Connecteur droit 38">
              <a:extLst>
                <a:ext uri="{FF2B5EF4-FFF2-40B4-BE49-F238E27FC236}">
                  <a16:creationId xmlns:a16="http://schemas.microsoft.com/office/drawing/2014/main" id="{D33BA9E0-B5BD-4CD1-BD81-5CEAF9CFE64B}"/>
                </a:ext>
              </a:extLst>
            </p:cNvPr>
            <p:cNvCxnSpPr>
              <a:cxnSpLocks/>
            </p:cNvCxnSpPr>
            <p:nvPr/>
          </p:nvCxnSpPr>
          <p:spPr>
            <a:xfrm>
              <a:off x="2385333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6AF5F946-D006-405C-9512-EE05EBDA8C19}"/>
                </a:ext>
              </a:extLst>
            </p:cNvPr>
            <p:cNvCxnSpPr>
              <a:cxnSpLocks/>
            </p:cNvCxnSpPr>
            <p:nvPr/>
          </p:nvCxnSpPr>
          <p:spPr>
            <a:xfrm>
              <a:off x="2552040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40">
              <a:extLst>
                <a:ext uri="{FF2B5EF4-FFF2-40B4-BE49-F238E27FC236}">
                  <a16:creationId xmlns:a16="http://schemas.microsoft.com/office/drawing/2014/main" id="{FC987EDF-505E-47EB-965E-ED78831BADED}"/>
                </a:ext>
              </a:extLst>
            </p:cNvPr>
            <p:cNvCxnSpPr>
              <a:cxnSpLocks/>
            </p:cNvCxnSpPr>
            <p:nvPr/>
          </p:nvCxnSpPr>
          <p:spPr>
            <a:xfrm>
              <a:off x="2718747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41">
              <a:extLst>
                <a:ext uri="{FF2B5EF4-FFF2-40B4-BE49-F238E27FC236}">
                  <a16:creationId xmlns:a16="http://schemas.microsoft.com/office/drawing/2014/main" id="{E8B79715-A6A7-4647-8D76-D80D21B81D74}"/>
                </a:ext>
              </a:extLst>
            </p:cNvPr>
            <p:cNvCxnSpPr>
              <a:cxnSpLocks/>
            </p:cNvCxnSpPr>
            <p:nvPr/>
          </p:nvCxnSpPr>
          <p:spPr>
            <a:xfrm>
              <a:off x="288545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ABA5DD01-87CE-4029-87F9-7B073DD4F130}"/>
                </a:ext>
              </a:extLst>
            </p:cNvPr>
            <p:cNvCxnSpPr>
              <a:cxnSpLocks/>
            </p:cNvCxnSpPr>
            <p:nvPr/>
          </p:nvCxnSpPr>
          <p:spPr>
            <a:xfrm>
              <a:off x="3052161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eur droit 46">
              <a:extLst>
                <a:ext uri="{FF2B5EF4-FFF2-40B4-BE49-F238E27FC236}">
                  <a16:creationId xmlns:a16="http://schemas.microsoft.com/office/drawing/2014/main" id="{58B672AA-3EDD-47E2-BE3C-04442BB5BE17}"/>
                </a:ext>
              </a:extLst>
            </p:cNvPr>
            <p:cNvCxnSpPr>
              <a:cxnSpLocks/>
            </p:cNvCxnSpPr>
            <p:nvPr/>
          </p:nvCxnSpPr>
          <p:spPr>
            <a:xfrm>
              <a:off x="3218864" y="776398"/>
              <a:ext cx="1" cy="505820"/>
            </a:xfrm>
            <a:prstGeom prst="line">
              <a:avLst/>
            </a:prstGeom>
            <a:ln w="12700">
              <a:solidFill>
                <a:srgbClr val="C00000"/>
              </a:solidFill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FC25F92A-B239-4DDA-B28A-FDDACECFE48A}"/>
              </a:ext>
            </a:extLst>
          </p:cNvPr>
          <p:cNvCxnSpPr>
            <a:cxnSpLocks/>
          </p:cNvCxnSpPr>
          <p:nvPr/>
        </p:nvCxnSpPr>
        <p:spPr>
          <a:xfrm>
            <a:off x="1051677" y="960472"/>
            <a:ext cx="2161589" cy="0"/>
          </a:xfrm>
          <a:prstGeom prst="line">
            <a:avLst/>
          </a:prstGeom>
          <a:ln w="12700">
            <a:solidFill>
              <a:srgbClr val="C0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72321821-4097-4D8A-BD0D-9ABD6B7D988B}"/>
              </a:ext>
            </a:extLst>
          </p:cNvPr>
          <p:cNvSpPr/>
          <p:nvPr/>
        </p:nvSpPr>
        <p:spPr>
          <a:xfrm>
            <a:off x="1055076" y="969813"/>
            <a:ext cx="2161588" cy="298161"/>
          </a:xfrm>
          <a:prstGeom prst="rect">
            <a:avLst/>
          </a:prstGeom>
          <a:solidFill>
            <a:srgbClr val="C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6701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e 19">
            <a:extLst>
              <a:ext uri="{FF2B5EF4-FFF2-40B4-BE49-F238E27FC236}">
                <a16:creationId xmlns:a16="http://schemas.microsoft.com/office/drawing/2014/main" id="{228E743E-A5B3-401A-8647-645DDC4F4747}"/>
              </a:ext>
            </a:extLst>
          </p:cNvPr>
          <p:cNvGrpSpPr/>
          <p:nvPr/>
        </p:nvGrpSpPr>
        <p:grpSpPr>
          <a:xfrm>
            <a:off x="1343471" y="278285"/>
            <a:ext cx="2768195" cy="2859959"/>
            <a:chOff x="-180530" y="281011"/>
            <a:chExt cx="2768195" cy="2859959"/>
          </a:xfrm>
        </p:grpSpPr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62EEAC4-FBBF-4778-8951-D700939F8A11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CA68430C-C20C-4F43-9D56-622A18F406B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0071E120-851A-4137-92C6-1052B0B652B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DCE2FA89-2D88-4B7C-9675-E4C509B112C6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5" name="Connecteur droit 4">
                <a:extLst>
                  <a:ext uri="{FF2B5EF4-FFF2-40B4-BE49-F238E27FC236}">
                    <a16:creationId xmlns:a16="http://schemas.microsoft.com/office/drawing/2014/main" id="{C96110AD-BACC-434C-8A86-45098E631D8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Connecteur droit 5">
                <a:extLst>
                  <a:ext uri="{FF2B5EF4-FFF2-40B4-BE49-F238E27FC236}">
                    <a16:creationId xmlns:a16="http://schemas.microsoft.com/office/drawing/2014/main" id="{3BF0707E-0CD0-4BC1-B5A6-951CBE53D54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1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9532DAD-6D60-41C0-B364-9F9026AE4BA2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Ellipse 7">
              <a:extLst>
                <a:ext uri="{FF2B5EF4-FFF2-40B4-BE49-F238E27FC236}">
                  <a16:creationId xmlns:a16="http://schemas.microsoft.com/office/drawing/2014/main" id="{49732240-CAAB-4F4B-92A2-CF01B3AFB2FE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C1F7D967-8E1D-41DD-858F-24F15ADDD46A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4" name="ZoneTexte 13">
                  <a:extLst>
                    <a:ext uri="{FF2B5EF4-FFF2-40B4-BE49-F238E27FC236}">
                      <a16:creationId xmlns:a16="http://schemas.microsoft.com/office/drawing/2014/main" id="{EBDA4964-FA0E-465C-8EFE-D5D2A4FF0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1711" cy="246221"/>
                </a:xfrm>
                <a:prstGeom prst="rect">
                  <a:avLst/>
                </a:prstGeom>
                <a:blipFill>
                  <a:blip r:embed="rId2"/>
                  <a:stretch>
                    <a:fillRect l="-26923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5" name="ZoneTexte 14">
                  <a:extLst>
                    <a:ext uri="{FF2B5EF4-FFF2-40B4-BE49-F238E27FC236}">
                      <a16:creationId xmlns:a16="http://schemas.microsoft.com/office/drawing/2014/main" id="{DBD4D435-278A-470E-BBD2-6EDAD9DDD5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65430" cy="246221"/>
                </a:xfrm>
                <a:prstGeom prst="rect">
                  <a:avLst/>
                </a:prstGeom>
                <a:blipFill>
                  <a:blip r:embed="rId3"/>
                  <a:stretch>
                    <a:fillRect l="-29630" t="-40000" r="-10000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5D569A53-A399-4A9D-8690-AC80A9521B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49400" cy="246221"/>
                </a:xfrm>
                <a:prstGeom prst="rect">
                  <a:avLst/>
                </a:prstGeom>
                <a:blipFill>
                  <a:blip r:embed="rId4"/>
                  <a:stretch>
                    <a:fillRect l="-24000" t="-40000" r="-104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38DB95F4-EA26-443C-AED0-D213FF2506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3771" cy="246221"/>
                </a:xfrm>
                <a:prstGeom prst="rect">
                  <a:avLst/>
                </a:prstGeom>
                <a:blipFill>
                  <a:blip r:embed="rId5"/>
                  <a:stretch>
                    <a:fillRect l="-37500" r="-31250" b="-3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8" name="ZoneTexte 17">
                  <a:extLst>
                    <a:ext uri="{FF2B5EF4-FFF2-40B4-BE49-F238E27FC236}">
                      <a16:creationId xmlns:a16="http://schemas.microsoft.com/office/drawing/2014/main" id="{90BE2283-FA0A-4485-ACEB-25FE029272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168700" cy="246221"/>
                </a:xfrm>
                <a:prstGeom prst="rect">
                  <a:avLst/>
                </a:prstGeom>
                <a:blipFill>
                  <a:blip r:embed="rId6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8C9B654C-2F0B-420C-82CE-EFD1F2D17F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164725" cy="246221"/>
                </a:xfrm>
                <a:prstGeom prst="rect">
                  <a:avLst/>
                </a:prstGeom>
                <a:blipFill>
                  <a:blip r:embed="rId7"/>
                  <a:stretch>
                    <a:fillRect l="-22222" t="-40000" r="-100000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7633386-061A-41C4-A07B-AC8062693B03}"/>
              </a:ext>
            </a:extLst>
          </p:cNvPr>
          <p:cNvGrpSpPr/>
          <p:nvPr/>
        </p:nvGrpSpPr>
        <p:grpSpPr>
          <a:xfrm>
            <a:off x="3493550" y="278285"/>
            <a:ext cx="2802522" cy="2859959"/>
            <a:chOff x="-180530" y="281011"/>
            <a:chExt cx="2802522" cy="2859959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75FFE576-B757-4A6D-AAAC-EE0F423384FC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35" name="Connecteur droit 34">
                <a:extLst>
                  <a:ext uri="{FF2B5EF4-FFF2-40B4-BE49-F238E27FC236}">
                    <a16:creationId xmlns:a16="http://schemas.microsoft.com/office/drawing/2014/main" id="{F980DAE1-F3BC-42E8-B0D8-DF426D3E3619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Connecteur droit 35">
                <a:extLst>
                  <a:ext uri="{FF2B5EF4-FFF2-40B4-BE49-F238E27FC236}">
                    <a16:creationId xmlns:a16="http://schemas.microsoft.com/office/drawing/2014/main" id="{807A3538-1499-4B4C-8E90-09F6A4CB6B3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9587AE2A-B644-436F-97E3-A91C4F90477E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33" name="Connecteur droit 32">
                <a:extLst>
                  <a:ext uri="{FF2B5EF4-FFF2-40B4-BE49-F238E27FC236}">
                    <a16:creationId xmlns:a16="http://schemas.microsoft.com/office/drawing/2014/main" id="{8382A5F5-95A6-4D21-8EF1-168079EE24DA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Connecteur droit 33">
                <a:extLst>
                  <a:ext uri="{FF2B5EF4-FFF2-40B4-BE49-F238E27FC236}">
                    <a16:creationId xmlns:a16="http://schemas.microsoft.com/office/drawing/2014/main" id="{EE97196E-7D63-4997-AACC-32D867928D6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tx2">
                    <a:lumMod val="60000"/>
                    <a:lumOff val="40000"/>
                  </a:schemeClr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Ellipse 23">
              <a:extLst>
                <a:ext uri="{FF2B5EF4-FFF2-40B4-BE49-F238E27FC236}">
                  <a16:creationId xmlns:a16="http://schemas.microsoft.com/office/drawing/2014/main" id="{5C0E5969-D15B-4C01-AD6C-68947422F197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740B490-1EF5-48DD-9F1B-ACFB53537471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6" name="Arc 25">
              <a:extLst>
                <a:ext uri="{FF2B5EF4-FFF2-40B4-BE49-F238E27FC236}">
                  <a16:creationId xmlns:a16="http://schemas.microsoft.com/office/drawing/2014/main" id="{85C8BF42-1AEA-4E4E-9154-EB13E044210B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rgbClr val="00B050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7" name="ZoneTexte 26">
                  <a:extLst>
                    <a:ext uri="{FF2B5EF4-FFF2-40B4-BE49-F238E27FC236}">
                      <a16:creationId xmlns:a16="http://schemas.microsoft.com/office/drawing/2014/main" id="{DA435C07-6B6A-499A-BD21-43206235F4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4725" cy="246221"/>
                </a:xfrm>
                <a:prstGeom prst="rect">
                  <a:avLst/>
                </a:prstGeom>
                <a:blipFill>
                  <a:blip r:embed="rId8"/>
                  <a:stretch>
                    <a:fillRect l="-25926" t="-40000" r="-96296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8" name="ZoneTexte 27">
                  <a:extLst>
                    <a:ext uri="{FF2B5EF4-FFF2-40B4-BE49-F238E27FC236}">
                      <a16:creationId xmlns:a16="http://schemas.microsoft.com/office/drawing/2014/main" id="{2F76CA36-BFDE-44EE-B768-95212CE89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149400" cy="246221"/>
                </a:xfrm>
                <a:prstGeom prst="rect">
                  <a:avLst/>
                </a:prstGeom>
                <a:blipFill>
                  <a:blip r:embed="rId9"/>
                  <a:stretch>
                    <a:fillRect l="-29167" t="-40000" r="-108333" b="-2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29" name="ZoneTexte 28">
                  <a:extLst>
                    <a:ext uri="{FF2B5EF4-FFF2-40B4-BE49-F238E27FC236}">
                      <a16:creationId xmlns:a16="http://schemas.microsoft.com/office/drawing/2014/main" id="{B2FFF9E3-9FA3-4B2A-A181-CF1DDD19E2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168700" cy="246221"/>
                </a:xfrm>
                <a:prstGeom prst="rect">
                  <a:avLst/>
                </a:prstGeom>
                <a:blipFill>
                  <a:blip r:embed="rId10"/>
                  <a:stretch>
                    <a:fillRect l="-18519" r="-14815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0" name="ZoneTexte 29">
                  <a:extLst>
                    <a:ext uri="{FF2B5EF4-FFF2-40B4-BE49-F238E27FC236}">
                      <a16:creationId xmlns:a16="http://schemas.microsoft.com/office/drawing/2014/main" id="{53BB4176-2CC1-4D5F-9DEF-B3036FE4DB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67930" cy="246221"/>
                </a:xfrm>
                <a:prstGeom prst="rect">
                  <a:avLst/>
                </a:prstGeom>
                <a:blipFill>
                  <a:blip r:embed="rId11"/>
                  <a:stretch>
                    <a:fillRect l="-29630" r="-29630" b="-75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1" name="ZoneTexte 30">
                  <a:extLst>
                    <a:ext uri="{FF2B5EF4-FFF2-40B4-BE49-F238E27FC236}">
                      <a16:creationId xmlns:a16="http://schemas.microsoft.com/office/drawing/2014/main" id="{CED9CDEB-99B2-4D56-AE63-1E3EEDCAD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04800" cy="246221"/>
                </a:xfrm>
                <a:prstGeom prst="rect">
                  <a:avLst/>
                </a:prstGeom>
                <a:blipFill>
                  <a:blip r:embed="rId12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32" name="ZoneTexte 31">
                  <a:extLst>
                    <a:ext uri="{FF2B5EF4-FFF2-40B4-BE49-F238E27FC236}">
                      <a16:creationId xmlns:a16="http://schemas.microsoft.com/office/drawing/2014/main" id="{A08137A9-D12C-4BCB-8378-E74E9EC55B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31217" cy="246221"/>
                </a:xfrm>
                <a:prstGeom prst="rect">
                  <a:avLst/>
                </a:prstGeom>
                <a:blipFill>
                  <a:blip r:embed="rId13"/>
                  <a:stretch>
                    <a:fillRect l="-13158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64B457A4-EE73-465A-BB42-6EA75D18E519}"/>
              </a:ext>
            </a:extLst>
          </p:cNvPr>
          <p:cNvGrpSpPr/>
          <p:nvPr/>
        </p:nvGrpSpPr>
        <p:grpSpPr>
          <a:xfrm>
            <a:off x="5661917" y="278285"/>
            <a:ext cx="2841571" cy="2859959"/>
            <a:chOff x="-180530" y="281011"/>
            <a:chExt cx="2841571" cy="2859959"/>
          </a:xfrm>
        </p:grpSpPr>
        <p:grpSp>
          <p:nvGrpSpPr>
            <p:cNvPr id="38" name="Groupe 37">
              <a:extLst>
                <a:ext uri="{FF2B5EF4-FFF2-40B4-BE49-F238E27FC236}">
                  <a16:creationId xmlns:a16="http://schemas.microsoft.com/office/drawing/2014/main" id="{F849EA6C-ACA4-4914-ADFC-A930D4AB7918}"/>
                </a:ext>
              </a:extLst>
            </p:cNvPr>
            <p:cNvGrpSpPr/>
            <p:nvPr/>
          </p:nvGrpSpPr>
          <p:grpSpPr>
            <a:xfrm rot="20700000">
              <a:off x="780714" y="386846"/>
              <a:ext cx="1440160" cy="1440160"/>
              <a:chOff x="971600" y="548680"/>
              <a:chExt cx="1440160" cy="1440160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919ED5BA-A497-4F13-B3C2-B910FA6CD8F7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5EACBD93-1DD7-4813-9709-86526847BA0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chemeClr val="accent2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EE7619A8-CC77-4F99-A76B-A1D143915964}"/>
                </a:ext>
              </a:extLst>
            </p:cNvPr>
            <p:cNvGrpSpPr/>
            <p:nvPr/>
          </p:nvGrpSpPr>
          <p:grpSpPr>
            <a:xfrm>
              <a:off x="971600" y="548680"/>
              <a:ext cx="1440160" cy="1440160"/>
              <a:chOff x="971600" y="548680"/>
              <a:chExt cx="1440160" cy="1440160"/>
            </a:xfrm>
          </p:grpSpPr>
          <p:cxnSp>
            <p:nvCxnSpPr>
              <p:cNvPr id="49" name="Connecteur droit 48">
                <a:extLst>
                  <a:ext uri="{FF2B5EF4-FFF2-40B4-BE49-F238E27FC236}">
                    <a16:creationId xmlns:a16="http://schemas.microsoft.com/office/drawing/2014/main" id="{8DEF39EE-2176-4A85-8101-E7800582547B}"/>
                  </a:ext>
                </a:extLst>
              </p:cNvPr>
              <p:cNvCxnSpPr/>
              <p:nvPr/>
            </p:nvCxnSpPr>
            <p:spPr>
              <a:xfrm flipV="1">
                <a:off x="971600" y="54868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eur droit 49">
                <a:extLst>
                  <a:ext uri="{FF2B5EF4-FFF2-40B4-BE49-F238E27FC236}">
                    <a16:creationId xmlns:a16="http://schemas.microsoft.com/office/drawing/2014/main" id="{DFE93D35-27F6-4A91-8701-001F9219F53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691680" y="1268760"/>
                <a:ext cx="0" cy="1440160"/>
              </a:xfrm>
              <a:prstGeom prst="line">
                <a:avLst/>
              </a:prstGeom>
              <a:ln w="19050">
                <a:solidFill>
                  <a:srgbClr val="00B050"/>
                </a:solidFill>
                <a:tailEnd type="stealth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A0C94A67-1EF7-4CF9-9E8C-719C9E308E0A}"/>
                </a:ext>
              </a:extLst>
            </p:cNvPr>
            <p:cNvSpPr/>
            <p:nvPr/>
          </p:nvSpPr>
          <p:spPr>
            <a:xfrm>
              <a:off x="827584" y="1844824"/>
              <a:ext cx="288030" cy="28803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AC674593-D719-47F4-AE66-227B127FD319}"/>
                </a:ext>
              </a:extLst>
            </p:cNvPr>
            <p:cNvSpPr/>
            <p:nvPr/>
          </p:nvSpPr>
          <p:spPr>
            <a:xfrm>
              <a:off x="907974" y="1925214"/>
              <a:ext cx="127250" cy="127250"/>
            </a:xfrm>
            <a:prstGeom prst="ellipse">
              <a:avLst/>
            </a:prstGeom>
            <a:solidFill>
              <a:srgbClr val="00B050"/>
            </a:solidFill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Arc 41">
              <a:extLst>
                <a:ext uri="{FF2B5EF4-FFF2-40B4-BE49-F238E27FC236}">
                  <a16:creationId xmlns:a16="http://schemas.microsoft.com/office/drawing/2014/main" id="{D6917C20-0832-4B8C-B25C-6A7031727F10}"/>
                </a:ext>
              </a:extLst>
            </p:cNvPr>
            <p:cNvSpPr/>
            <p:nvPr/>
          </p:nvSpPr>
          <p:spPr>
            <a:xfrm>
              <a:off x="-180530" y="836712"/>
              <a:ext cx="2304258" cy="2304258"/>
            </a:xfrm>
            <a:prstGeom prst="arc">
              <a:avLst>
                <a:gd name="adj1" fmla="val 20716967"/>
                <a:gd name="adj2" fmla="val 0"/>
              </a:avLst>
            </a:prstGeom>
            <a:ln>
              <a:solidFill>
                <a:schemeClr val="accent2"/>
              </a:solidFill>
              <a:head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/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3" name="ZoneTexte 42">
                  <a:extLst>
                    <a:ext uri="{FF2B5EF4-FFF2-40B4-BE49-F238E27FC236}">
                      <a16:creationId xmlns:a16="http://schemas.microsoft.com/office/drawing/2014/main" id="{ACC50545-E31F-4DDE-AFDC-67305B5865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5954" y="1865728"/>
                  <a:ext cx="168700" cy="246221"/>
                </a:xfrm>
                <a:prstGeom prst="rect">
                  <a:avLst/>
                </a:prstGeom>
                <a:blipFill>
                  <a:blip r:embed="rId14"/>
                  <a:stretch>
                    <a:fillRect l="-14286" r="-14286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/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AB4389FA-0D5A-475D-AC86-60C9F2FDDC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81011"/>
                  <a:ext cx="204800" cy="246221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8824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/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5" name="ZoneTexte 44">
                  <a:extLst>
                    <a:ext uri="{FF2B5EF4-FFF2-40B4-BE49-F238E27FC236}">
                      <a16:creationId xmlns:a16="http://schemas.microsoft.com/office/drawing/2014/main" id="{5060E909-2F90-4FD3-B757-6FA5CD85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538" y="2182216"/>
                  <a:ext cx="231217" cy="246221"/>
                </a:xfrm>
                <a:prstGeom prst="rect">
                  <a:avLst/>
                </a:prstGeom>
                <a:blipFill>
                  <a:blip r:embed="rId16"/>
                  <a:stretch>
                    <a:fillRect l="-10526" r="-5263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/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6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6" name="ZoneTexte 45">
                  <a:extLst>
                    <a:ext uri="{FF2B5EF4-FFF2-40B4-BE49-F238E27FC236}">
                      <a16:creationId xmlns:a16="http://schemas.microsoft.com/office/drawing/2014/main" id="{4888C878-8FDD-46FC-AD38-A696A40AA0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61" y="1331282"/>
                  <a:ext cx="190372" cy="246221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/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7" name="ZoneTexte 46">
                  <a:extLst>
                    <a:ext uri="{FF2B5EF4-FFF2-40B4-BE49-F238E27FC236}">
                      <a16:creationId xmlns:a16="http://schemas.microsoft.com/office/drawing/2014/main" id="{BFE59DDA-AB4C-4CD4-B410-592B612E7E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7192" y="1458251"/>
                  <a:ext cx="243849" cy="246221"/>
                </a:xfrm>
                <a:prstGeom prst="rect">
                  <a:avLst/>
                </a:prstGeom>
                <a:blipFill>
                  <a:blip r:embed="rId18"/>
                  <a:stretch>
                    <a:fillRect l="-12500" r="-7500" b="-1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/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fr-FR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fr-F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fr-FR" sz="1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fr-FR" sz="1600" dirty="0"/>
                </a:p>
              </p:txBody>
            </p:sp>
          </mc:Choice>
          <mc:Fallback xmlns="">
            <p:sp>
              <p:nvSpPr>
                <p:cNvPr id="48" name="ZoneTexte 47">
                  <a:extLst>
                    <a:ext uri="{FF2B5EF4-FFF2-40B4-BE49-F238E27FC236}">
                      <a16:creationId xmlns:a16="http://schemas.microsoft.com/office/drawing/2014/main" id="{3D46B6D0-9619-42B2-91E0-F8FE0EA1AF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516" y="281011"/>
                  <a:ext cx="246028" cy="246221"/>
                </a:xfrm>
                <a:prstGeom prst="rect">
                  <a:avLst/>
                </a:prstGeom>
                <a:blipFill>
                  <a:blip r:embed="rId19"/>
                  <a:stretch>
                    <a:fillRect l="-19512" r="-2439" b="-25000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941236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C2D51C7D-8E55-459C-BC59-E8CD4ECC7935}"/>
              </a:ext>
            </a:extLst>
          </p:cNvPr>
          <p:cNvSpPr txBox="1"/>
          <p:nvPr/>
        </p:nvSpPr>
        <p:spPr>
          <a:xfrm>
            <a:off x="141513" y="87086"/>
            <a:ext cx="14260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rgbClr val="FF0000"/>
                </a:solidFill>
              </a:rPr>
              <a:t>Corrigé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5FDECA01-D703-4714-A0BC-713D2DE25130}"/>
              </a:ext>
            </a:extLst>
          </p:cNvPr>
          <p:cNvSpPr/>
          <p:nvPr/>
        </p:nvSpPr>
        <p:spPr>
          <a:xfrm>
            <a:off x="5660380" y="1577149"/>
            <a:ext cx="2398642" cy="2398642"/>
          </a:xfrm>
          <a:prstGeom prst="arc">
            <a:avLst>
              <a:gd name="adj1" fmla="val 11122892"/>
              <a:gd name="adj2" fmla="val 1734157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792666F9-5E07-42A2-9EC0-6978FB834CF3}"/>
              </a:ext>
            </a:extLst>
          </p:cNvPr>
          <p:cNvGrpSpPr/>
          <p:nvPr/>
        </p:nvGrpSpPr>
        <p:grpSpPr>
          <a:xfrm>
            <a:off x="5436063" y="2907356"/>
            <a:ext cx="432048" cy="288031"/>
            <a:chOff x="2286259" y="3513708"/>
            <a:chExt cx="432048" cy="288031"/>
          </a:xfrm>
        </p:grpSpPr>
        <p:sp>
          <p:nvSpPr>
            <p:cNvPr id="7" name="Forme libre : forme 6">
              <a:extLst>
                <a:ext uri="{FF2B5EF4-FFF2-40B4-BE49-F238E27FC236}">
                  <a16:creationId xmlns:a16="http://schemas.microsoft.com/office/drawing/2014/main" id="{04C753CC-2E75-4B3C-B125-BC0727F85484}"/>
                </a:ext>
              </a:extLst>
            </p:cNvPr>
            <p:cNvSpPr/>
            <p:nvPr/>
          </p:nvSpPr>
          <p:spPr>
            <a:xfrm>
              <a:off x="2302852" y="3655813"/>
              <a:ext cx="415449" cy="145926"/>
            </a:xfrm>
            <a:custGeom>
              <a:avLst/>
              <a:gdLst>
                <a:gd name="connsiteX0" fmla="*/ 0 w 400050"/>
                <a:gd name="connsiteY0" fmla="*/ 6350 h 134622"/>
                <a:gd name="connsiteX1" fmla="*/ 63500 w 400050"/>
                <a:gd name="connsiteY1" fmla="*/ 114300 h 134622"/>
                <a:gd name="connsiteX2" fmla="*/ 203200 w 400050"/>
                <a:gd name="connsiteY2" fmla="*/ 69850 h 134622"/>
                <a:gd name="connsiteX3" fmla="*/ 304800 w 400050"/>
                <a:gd name="connsiteY3" fmla="*/ 133350 h 134622"/>
                <a:gd name="connsiteX4" fmla="*/ 400050 w 400050"/>
                <a:gd name="connsiteY4" fmla="*/ 0 h 134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0050" h="134622">
                  <a:moveTo>
                    <a:pt x="0" y="6350"/>
                  </a:moveTo>
                  <a:cubicBezTo>
                    <a:pt x="14816" y="55033"/>
                    <a:pt x="29633" y="103717"/>
                    <a:pt x="63500" y="114300"/>
                  </a:cubicBezTo>
                  <a:cubicBezTo>
                    <a:pt x="97367" y="124883"/>
                    <a:pt x="162983" y="66675"/>
                    <a:pt x="203200" y="69850"/>
                  </a:cubicBezTo>
                  <a:cubicBezTo>
                    <a:pt x="243417" y="73025"/>
                    <a:pt x="271992" y="144992"/>
                    <a:pt x="304800" y="133350"/>
                  </a:cubicBezTo>
                  <a:cubicBezTo>
                    <a:pt x="337608" y="121708"/>
                    <a:pt x="368829" y="60854"/>
                    <a:pt x="400050" y="0"/>
                  </a:cubicBezTo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4F2E3C3-CFB0-4A8D-8CD1-93BDB01CD6E7}"/>
                </a:ext>
              </a:extLst>
            </p:cNvPr>
            <p:cNvCxnSpPr>
              <a:cxnSpLocks/>
            </p:cNvCxnSpPr>
            <p:nvPr/>
          </p:nvCxnSpPr>
          <p:spPr>
            <a:xfrm>
              <a:off x="2502283" y="3513708"/>
              <a:ext cx="0" cy="142105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9E80E832-CAA8-44C1-9A47-F770B94CAE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6259" y="3659633"/>
              <a:ext cx="4320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/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55E609CC-E7FA-437C-93DF-F5991FC3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707" y="1920903"/>
                <a:ext cx="791673" cy="390492"/>
              </a:xfrm>
              <a:prstGeom prst="rect">
                <a:avLst/>
              </a:prstGeom>
              <a:blipFill>
                <a:blip r:embed="rId2"/>
                <a:stretch>
                  <a:fillRect l="-7692" t="-12500" r="-10769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A579F9A1-CDC1-49C6-A118-9B2812EED7DE}"/>
              </a:ext>
            </a:extLst>
          </p:cNvPr>
          <p:cNvSpPr/>
          <p:nvPr/>
        </p:nvSpPr>
        <p:spPr>
          <a:xfrm>
            <a:off x="5952000" y="1714825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00B050"/>
                </a:solidFill>
              </a:rPr>
              <a:t>1</a:t>
            </a:r>
            <a:endParaRPr lang="fr-FR" sz="2000" b="1" dirty="0">
              <a:solidFill>
                <a:srgbClr val="00B050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37708C6-679A-4058-9A3A-841138034EAF}"/>
              </a:ext>
            </a:extLst>
          </p:cNvPr>
          <p:cNvSpPr/>
          <p:nvPr/>
        </p:nvSpPr>
        <p:spPr>
          <a:xfrm>
            <a:off x="7096321" y="1505678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rgbClr val="FF0000"/>
                </a:solidFill>
              </a:rPr>
              <a:t>2</a:t>
            </a:r>
            <a:endParaRPr lang="fr-FR" sz="2000" b="1" dirty="0">
              <a:solidFill>
                <a:srgbClr val="FF0000"/>
              </a:solidFill>
            </a:endParaRP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2B37A91C-74C4-4D37-A7AC-EC77D4A13DBE}"/>
              </a:ext>
            </a:extLst>
          </p:cNvPr>
          <p:cNvSpPr/>
          <p:nvPr/>
        </p:nvSpPr>
        <p:spPr>
          <a:xfrm>
            <a:off x="5508087" y="2619356"/>
            <a:ext cx="288000" cy="288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0</a:t>
            </a:r>
            <a:endParaRPr lang="fr-FR" sz="2400" b="1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/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fr-FR" sz="120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2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fr-F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acc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87FFF1D4-CEC0-4F43-AFFE-AB7D8B365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750" y="1060249"/>
                <a:ext cx="886923" cy="390492"/>
              </a:xfrm>
              <a:prstGeom prst="rect">
                <a:avLst/>
              </a:prstGeom>
              <a:blipFill>
                <a:blip r:embed="rId3"/>
                <a:stretch>
                  <a:fillRect l="-685" t="-12500" r="-4795" b="-2343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e 59">
            <a:extLst>
              <a:ext uri="{FF2B5EF4-FFF2-40B4-BE49-F238E27FC236}">
                <a16:creationId xmlns:a16="http://schemas.microsoft.com/office/drawing/2014/main" id="{27DC9036-5114-460F-A11E-6C0094B54A77}"/>
              </a:ext>
            </a:extLst>
          </p:cNvPr>
          <p:cNvGrpSpPr/>
          <p:nvPr/>
        </p:nvGrpSpPr>
        <p:grpSpPr>
          <a:xfrm>
            <a:off x="1937468" y="3840683"/>
            <a:ext cx="2213817" cy="1740968"/>
            <a:chOff x="1937468" y="3840683"/>
            <a:chExt cx="2213817" cy="1740968"/>
          </a:xfrm>
        </p:grpSpPr>
        <p:grpSp>
          <p:nvGrpSpPr>
            <p:cNvPr id="28" name="Groupe 27">
              <a:extLst>
                <a:ext uri="{FF2B5EF4-FFF2-40B4-BE49-F238E27FC236}">
                  <a16:creationId xmlns:a16="http://schemas.microsoft.com/office/drawing/2014/main" id="{B03F8D1A-749C-4214-BE62-CA162EC4601A}"/>
                </a:ext>
              </a:extLst>
            </p:cNvPr>
            <p:cNvGrpSpPr/>
            <p:nvPr/>
          </p:nvGrpSpPr>
          <p:grpSpPr>
            <a:xfrm>
              <a:off x="1937468" y="3840683"/>
              <a:ext cx="2213817" cy="1599026"/>
              <a:chOff x="1946445" y="2386533"/>
              <a:chExt cx="2213817" cy="1599026"/>
            </a:xfrm>
          </p:grpSpPr>
          <p:sp>
            <p:nvSpPr>
              <p:cNvPr id="29" name="Forme libre : forme 28">
                <a:extLst>
                  <a:ext uri="{FF2B5EF4-FFF2-40B4-BE49-F238E27FC236}">
                    <a16:creationId xmlns:a16="http://schemas.microsoft.com/office/drawing/2014/main" id="{1C90334C-B8D7-409F-B483-72A853CDFB47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30" name="Connecteur droit 29">
                <a:extLst>
                  <a:ext uri="{FF2B5EF4-FFF2-40B4-BE49-F238E27FC236}">
                    <a16:creationId xmlns:a16="http://schemas.microsoft.com/office/drawing/2014/main" id="{3C14892A-5E9F-4805-ABC8-6359328F53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1" name="Connecteur droit 30">
                <a:extLst>
                  <a:ext uri="{FF2B5EF4-FFF2-40B4-BE49-F238E27FC236}">
                    <a16:creationId xmlns:a16="http://schemas.microsoft.com/office/drawing/2014/main" id="{7E86C458-A7D3-43D7-8DFD-2C0217704DE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2" name="ZoneTexte 31">
                    <a:extLst>
                      <a:ext uri="{FF2B5EF4-FFF2-40B4-BE49-F238E27FC236}">
                        <a16:creationId xmlns:a16="http://schemas.microsoft.com/office/drawing/2014/main" id="{007F10B0-8020-4C85-953C-4E499DFCED7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33" name="ZoneTexte 32">
                    <a:extLst>
                      <a:ext uri="{FF2B5EF4-FFF2-40B4-BE49-F238E27FC236}">
                        <a16:creationId xmlns:a16="http://schemas.microsoft.com/office/drawing/2014/main" id="{02F48E93-012F-4031-95CF-5F98145746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33748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A73973DB-21DF-4464-9146-89E63E7E436B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D4A06008-95C6-447B-86FB-26169B7168F1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36" name="Groupe 35">
                <a:extLst>
                  <a:ext uri="{FF2B5EF4-FFF2-40B4-BE49-F238E27FC236}">
                    <a16:creationId xmlns:a16="http://schemas.microsoft.com/office/drawing/2014/main" id="{C0AB7D9E-CB81-47A0-87E0-EFC724997CC8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1440160" cy="1003737"/>
                <a:chOff x="971600" y="985103"/>
                <a:chExt cx="1440160" cy="1003737"/>
              </a:xfrm>
            </p:grpSpPr>
            <p:cxnSp>
              <p:nvCxnSpPr>
                <p:cNvPr id="48" name="Connecteur droit 47">
                  <a:extLst>
                    <a:ext uri="{FF2B5EF4-FFF2-40B4-BE49-F238E27FC236}">
                      <a16:creationId xmlns:a16="http://schemas.microsoft.com/office/drawing/2014/main" id="{D4B819F7-6CF6-4056-8D0F-6D3EFE389C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Connecteur droit 48">
                  <a:extLst>
                    <a:ext uri="{FF2B5EF4-FFF2-40B4-BE49-F238E27FC236}">
                      <a16:creationId xmlns:a16="http://schemas.microsoft.com/office/drawing/2014/main" id="{96F10CD1-6430-4887-B14C-A8FA0217211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691680" y="1268760"/>
                  <a:ext cx="0" cy="144016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/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7" name="ZoneTexte 36">
                    <a:extLst>
                      <a:ext uri="{FF2B5EF4-FFF2-40B4-BE49-F238E27FC236}">
                        <a16:creationId xmlns:a16="http://schemas.microsoft.com/office/drawing/2014/main" id="{15AC6969-E5D4-4E16-9448-82B1D3A4A6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52961" y="3306325"/>
                    <a:ext cx="207301" cy="27443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529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38" name="ZoneTexte 37">
                    <a:extLst>
                      <a:ext uri="{FF2B5EF4-FFF2-40B4-BE49-F238E27FC236}">
                        <a16:creationId xmlns:a16="http://schemas.microsoft.com/office/drawing/2014/main" id="{2031108C-F24E-4D26-933D-C71B9AC2BD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1429" r="-5714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D12F3829-0E2F-4B85-B891-010D557F26D1}"/>
                  </a:ext>
                </a:extLst>
              </p:cNvPr>
              <p:cNvSpPr/>
              <p:nvPr/>
            </p:nvSpPr>
            <p:spPr>
              <a:xfrm>
                <a:off x="2967172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40" name="Groupe 39">
                <a:extLst>
                  <a:ext uri="{FF2B5EF4-FFF2-40B4-BE49-F238E27FC236}">
                    <a16:creationId xmlns:a16="http://schemas.microsoft.com/office/drawing/2014/main" id="{8171D0F4-5385-48D7-A359-04BCEFE5C326}"/>
                  </a:ext>
                </a:extLst>
              </p:cNvPr>
              <p:cNvGrpSpPr/>
              <p:nvPr/>
            </p:nvGrpSpPr>
            <p:grpSpPr>
              <a:xfrm rot="16200000" flipV="1">
                <a:off x="2475234" y="3107397"/>
                <a:ext cx="1449324" cy="180000"/>
                <a:chOff x="2212133" y="3968066"/>
                <a:chExt cx="1449324" cy="180000"/>
              </a:xfrm>
            </p:grpSpPr>
            <p:sp>
              <p:nvSpPr>
                <p:cNvPr id="45" name="Ellipse 44">
                  <a:extLst>
                    <a:ext uri="{FF2B5EF4-FFF2-40B4-BE49-F238E27FC236}">
                      <a16:creationId xmlns:a16="http://schemas.microsoft.com/office/drawing/2014/main" id="{4DBC8750-D6ED-4469-9CD1-1E5E6F4738DC}"/>
                    </a:ext>
                  </a:extLst>
                </p:cNvPr>
                <p:cNvSpPr/>
                <p:nvPr/>
              </p:nvSpPr>
              <p:spPr>
                <a:xfrm>
                  <a:off x="3343038" y="3968066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46" name="Connecteur droit 45">
                  <a:extLst>
                    <a:ext uri="{FF2B5EF4-FFF2-40B4-BE49-F238E27FC236}">
                      <a16:creationId xmlns:a16="http://schemas.microsoft.com/office/drawing/2014/main" id="{8A15D694-D109-43C9-92CB-BF13669710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3492084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47" name="Connecteur droit 46">
                  <a:extLst>
                    <a:ext uri="{FF2B5EF4-FFF2-40B4-BE49-F238E27FC236}">
                      <a16:creationId xmlns:a16="http://schemas.microsoft.com/office/drawing/2014/main" id="{342A099F-D635-4AAD-8A5D-FBFD4C2C6E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4058066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1" name="Connecteur droit 40">
                <a:extLst>
                  <a:ext uri="{FF2B5EF4-FFF2-40B4-BE49-F238E27FC236}">
                    <a16:creationId xmlns:a16="http://schemas.microsoft.com/office/drawing/2014/main" id="{51B71834-8EA0-4F9B-99D6-661D57B3F7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946445" y="3427386"/>
                <a:ext cx="1258992" cy="0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47FA521C-23F5-479C-93A0-8566DE3B8A2D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/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43" name="ZoneTexte 42">
                    <a:extLst>
                      <a:ext uri="{FF2B5EF4-FFF2-40B4-BE49-F238E27FC236}">
                        <a16:creationId xmlns:a16="http://schemas.microsoft.com/office/drawing/2014/main" id="{5C9B3B5C-676D-4101-9C27-CE3D6D369C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6279" y="2668928"/>
                    <a:ext cx="133370" cy="184666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BACDF890-82F8-480B-86FC-29079276FB23}"/>
                  </a:ext>
                </a:extLst>
              </p:cNvPr>
              <p:cNvSpPr/>
              <p:nvPr/>
            </p:nvSpPr>
            <p:spPr>
              <a:xfrm rot="5400000">
                <a:off x="3028016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50" name="Connecteur droit 49">
              <a:extLst>
                <a:ext uri="{FF2B5EF4-FFF2-40B4-BE49-F238E27FC236}">
                  <a16:creationId xmlns:a16="http://schemas.microsoft.com/office/drawing/2014/main" id="{0643E904-3A9E-4558-9BC5-20B68A7F42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4" y="558165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cteur droit 55">
              <a:extLst>
                <a:ext uri="{FF2B5EF4-FFF2-40B4-BE49-F238E27FC236}">
                  <a16:creationId xmlns:a16="http://schemas.microsoft.com/office/drawing/2014/main" id="{CFB438C1-2B3F-495D-8B88-691DB5EDBCC8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282397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/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8" name="ZoneTexte 57">
                  <a:extLst>
                    <a:ext uri="{FF2B5EF4-FFF2-40B4-BE49-F238E27FC236}">
                      <a16:creationId xmlns:a16="http://schemas.microsoft.com/office/drawing/2014/main" id="{A9B230EC-2CB7-4433-9D94-5EF21D32AD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0731" y="535673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317" r="-3659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/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59" name="ZoneTexte 58">
                  <a:extLst>
                    <a:ext uri="{FF2B5EF4-FFF2-40B4-BE49-F238E27FC236}">
                      <a16:creationId xmlns:a16="http://schemas.microsoft.com/office/drawing/2014/main" id="{BD4EA4C1-BAD5-4932-BADF-DD370CEB7E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3328" y="4443202"/>
                  <a:ext cx="497957" cy="184666"/>
                </a:xfrm>
                <a:prstGeom prst="rect">
                  <a:avLst/>
                </a:prstGeom>
                <a:blipFill>
                  <a:blip r:embed="rId10"/>
                  <a:stretch>
                    <a:fillRect l="-7317" r="-487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53A88367-8CCE-46A5-B6BD-F900D370A165}"/>
              </a:ext>
            </a:extLst>
          </p:cNvPr>
          <p:cNvGrpSpPr/>
          <p:nvPr/>
        </p:nvGrpSpPr>
        <p:grpSpPr>
          <a:xfrm>
            <a:off x="5547892" y="3835387"/>
            <a:ext cx="2713360" cy="1740968"/>
            <a:chOff x="1937469" y="3840683"/>
            <a:chExt cx="2713360" cy="1740968"/>
          </a:xfrm>
        </p:grpSpPr>
        <p:grpSp>
          <p:nvGrpSpPr>
            <p:cNvPr id="62" name="Groupe 61">
              <a:extLst>
                <a:ext uri="{FF2B5EF4-FFF2-40B4-BE49-F238E27FC236}">
                  <a16:creationId xmlns:a16="http://schemas.microsoft.com/office/drawing/2014/main" id="{186FD126-DB8C-42BE-9FEE-DD2F8D375496}"/>
                </a:ext>
              </a:extLst>
            </p:cNvPr>
            <p:cNvGrpSpPr/>
            <p:nvPr/>
          </p:nvGrpSpPr>
          <p:grpSpPr>
            <a:xfrm>
              <a:off x="1937469" y="3840683"/>
              <a:ext cx="2713360" cy="1599026"/>
              <a:chOff x="1946446" y="2386533"/>
              <a:chExt cx="2713360" cy="1599026"/>
            </a:xfrm>
          </p:grpSpPr>
          <p:sp>
            <p:nvSpPr>
              <p:cNvPr id="67" name="Forme libre : forme 66">
                <a:extLst>
                  <a:ext uri="{FF2B5EF4-FFF2-40B4-BE49-F238E27FC236}">
                    <a16:creationId xmlns:a16="http://schemas.microsoft.com/office/drawing/2014/main" id="{81C8E6D4-C85B-4616-BFBB-8F1DC0DF05D1}"/>
                  </a:ext>
                </a:extLst>
              </p:cNvPr>
              <p:cNvSpPr/>
              <p:nvPr/>
            </p:nvSpPr>
            <p:spPr>
              <a:xfrm>
                <a:off x="2302852" y="3655813"/>
                <a:ext cx="415449" cy="145926"/>
              </a:xfrm>
              <a:custGeom>
                <a:avLst/>
                <a:gdLst>
                  <a:gd name="connsiteX0" fmla="*/ 0 w 400050"/>
                  <a:gd name="connsiteY0" fmla="*/ 6350 h 134622"/>
                  <a:gd name="connsiteX1" fmla="*/ 63500 w 400050"/>
                  <a:gd name="connsiteY1" fmla="*/ 114300 h 134622"/>
                  <a:gd name="connsiteX2" fmla="*/ 203200 w 400050"/>
                  <a:gd name="connsiteY2" fmla="*/ 69850 h 134622"/>
                  <a:gd name="connsiteX3" fmla="*/ 304800 w 400050"/>
                  <a:gd name="connsiteY3" fmla="*/ 133350 h 134622"/>
                  <a:gd name="connsiteX4" fmla="*/ 400050 w 400050"/>
                  <a:gd name="connsiteY4" fmla="*/ 0 h 1346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00050" h="134622">
                    <a:moveTo>
                      <a:pt x="0" y="6350"/>
                    </a:moveTo>
                    <a:cubicBezTo>
                      <a:pt x="14816" y="55033"/>
                      <a:pt x="29633" y="103717"/>
                      <a:pt x="63500" y="114300"/>
                    </a:cubicBezTo>
                    <a:cubicBezTo>
                      <a:pt x="97367" y="124883"/>
                      <a:pt x="162983" y="66675"/>
                      <a:pt x="203200" y="69850"/>
                    </a:cubicBezTo>
                    <a:cubicBezTo>
                      <a:pt x="243417" y="73025"/>
                      <a:pt x="271992" y="144992"/>
                      <a:pt x="304800" y="133350"/>
                    </a:cubicBezTo>
                    <a:cubicBezTo>
                      <a:pt x="337608" y="121708"/>
                      <a:pt x="368829" y="60854"/>
                      <a:pt x="400050" y="0"/>
                    </a:cubicBezTo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68" name="Connecteur droit 67">
                <a:extLst>
                  <a:ext uri="{FF2B5EF4-FFF2-40B4-BE49-F238E27FC236}">
                    <a16:creationId xmlns:a16="http://schemas.microsoft.com/office/drawing/2014/main" id="{275BC6B3-6EAF-4332-BA42-544A49A31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02283" y="3513708"/>
                <a:ext cx="0" cy="14210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Connecteur droit 68">
                <a:extLst>
                  <a:ext uri="{FF2B5EF4-FFF2-40B4-BE49-F238E27FC236}">
                    <a16:creationId xmlns:a16="http://schemas.microsoft.com/office/drawing/2014/main" id="{43092D0B-2B2B-4A21-82EA-1A5CAC09F37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286259" y="3659633"/>
                <a:ext cx="4320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/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i="1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0" name="ZoneTexte 69">
                    <a:extLst>
                      <a:ext uri="{FF2B5EF4-FFF2-40B4-BE49-F238E27FC236}">
                        <a16:creationId xmlns:a16="http://schemas.microsoft.com/office/drawing/2014/main" id="{97BCBFD9-151F-48BE-9F60-944FEB6634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18820" y="3086105"/>
                    <a:ext cx="134524" cy="18466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7273" r="-27273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/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11E28E0D-D9F6-450B-828D-BAF193B2F4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75820" y="3233459"/>
                    <a:ext cx="140359" cy="184666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6087" r="-21739" b="-6667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FF8AF2C-AD06-4270-8095-C8B2E9D61028}"/>
                  </a:ext>
                </a:extLst>
              </p:cNvPr>
              <p:cNvSpPr/>
              <p:nvPr/>
            </p:nvSpPr>
            <p:spPr>
              <a:xfrm>
                <a:off x="2405660" y="3805559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chemeClr val="tx1"/>
                    </a:solidFill>
                  </a:rPr>
                  <a:t>0</a:t>
                </a:r>
                <a:endParaRPr lang="fr-FR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Ellipse 72">
                <a:extLst>
                  <a:ext uri="{FF2B5EF4-FFF2-40B4-BE49-F238E27FC236}">
                    <a16:creationId xmlns:a16="http://schemas.microsoft.com/office/drawing/2014/main" id="{A8D471B1-1553-4AE7-8DB4-916A33823197}"/>
                  </a:ext>
                </a:extLst>
              </p:cNvPr>
              <p:cNvSpPr/>
              <p:nvPr/>
            </p:nvSpPr>
            <p:spPr>
              <a:xfrm>
                <a:off x="1974552" y="315306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00B050"/>
                    </a:solidFill>
                  </a:rPr>
                  <a:t>1</a:t>
                </a:r>
                <a:endParaRPr lang="fr-FR" sz="1400" b="1" dirty="0">
                  <a:solidFill>
                    <a:srgbClr val="00B050"/>
                  </a:solidFill>
                </a:endParaRPr>
              </a:p>
            </p:txBody>
          </p:sp>
          <p:grpSp>
            <p:nvGrpSpPr>
              <p:cNvPr id="74" name="Groupe 73">
                <a:extLst>
                  <a:ext uri="{FF2B5EF4-FFF2-40B4-BE49-F238E27FC236}">
                    <a16:creationId xmlns:a16="http://schemas.microsoft.com/office/drawing/2014/main" id="{B5F4F472-55CD-4CBD-B9DB-08EF67BBEFDA}"/>
                  </a:ext>
                </a:extLst>
              </p:cNvPr>
              <p:cNvGrpSpPr/>
              <p:nvPr/>
            </p:nvGrpSpPr>
            <p:grpSpPr>
              <a:xfrm>
                <a:off x="2498607" y="2425700"/>
                <a:ext cx="2161199" cy="1003737"/>
                <a:chOff x="971600" y="985103"/>
                <a:chExt cx="2161199" cy="1003737"/>
              </a:xfrm>
            </p:grpSpPr>
            <p:cxnSp>
              <p:nvCxnSpPr>
                <p:cNvPr id="86" name="Connecteur droit 85">
                  <a:extLst>
                    <a:ext uri="{FF2B5EF4-FFF2-40B4-BE49-F238E27FC236}">
                      <a16:creationId xmlns:a16="http://schemas.microsoft.com/office/drawing/2014/main" id="{77946D62-4F0F-4B45-9436-AD3EA7E4436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71600" y="985103"/>
                  <a:ext cx="0" cy="100373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Connecteur droit 86">
                  <a:extLst>
                    <a:ext uri="{FF2B5EF4-FFF2-40B4-BE49-F238E27FC236}">
                      <a16:creationId xmlns:a16="http://schemas.microsoft.com/office/drawing/2014/main" id="{188BCE97-3617-431C-B019-3C5CAD9A76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1600" y="1988840"/>
                  <a:ext cx="2161199" cy="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/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02F04FD6-9AB6-48EF-9BC1-E1B3B73EB27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3" y="3133554"/>
                    <a:ext cx="207301" cy="27443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588" r="-5882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fr-FR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  <m:sub>
                                  <m:r>
                                    <a:rPr lang="fr-FR" sz="1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acc>
                        </m:oMath>
                      </m:oMathPara>
                    </a14:m>
                    <a:endParaRPr lang="fr-FR" sz="1600" dirty="0"/>
                  </a:p>
                </p:txBody>
              </p:sp>
            </mc:Choice>
            <mc:Fallback xmlns="">
              <p:sp>
                <p:nvSpPr>
                  <p:cNvPr id="76" name="ZoneTexte 75">
                    <a:extLst>
                      <a:ext uri="{FF2B5EF4-FFF2-40B4-BE49-F238E27FC236}">
                        <a16:creationId xmlns:a16="http://schemas.microsoft.com/office/drawing/2014/main" id="{6A7ACD59-C9BF-4EFB-B0FD-F14EB41B1C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4137" y="2386533"/>
                    <a:ext cx="208327" cy="27443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4118" b="-28889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BFC9F9D6-E783-47A3-934D-552E56CEA581}"/>
                  </a:ext>
                </a:extLst>
              </p:cNvPr>
              <p:cNvSpPr/>
              <p:nvPr/>
            </p:nvSpPr>
            <p:spPr>
              <a:xfrm>
                <a:off x="3709244" y="2882846"/>
                <a:ext cx="180000" cy="180000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1050" b="1" dirty="0">
                    <a:solidFill>
                      <a:srgbClr val="FF0000"/>
                    </a:solidFill>
                  </a:rPr>
                  <a:t>2</a:t>
                </a:r>
                <a:endParaRPr lang="fr-FR" sz="1400" b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78" name="Groupe 77">
                <a:extLst>
                  <a:ext uri="{FF2B5EF4-FFF2-40B4-BE49-F238E27FC236}">
                    <a16:creationId xmlns:a16="http://schemas.microsoft.com/office/drawing/2014/main" id="{145E4FAE-F39B-4957-8B04-BE21C36C7D97}"/>
                  </a:ext>
                </a:extLst>
              </p:cNvPr>
              <p:cNvGrpSpPr/>
              <p:nvPr/>
            </p:nvGrpSpPr>
            <p:grpSpPr>
              <a:xfrm rot="16200000" flipV="1">
                <a:off x="3217306" y="3107397"/>
                <a:ext cx="1449324" cy="180000"/>
                <a:chOff x="2212133" y="3225994"/>
                <a:chExt cx="1449324" cy="180000"/>
              </a:xfrm>
            </p:grpSpPr>
            <p:sp>
              <p:nvSpPr>
                <p:cNvPr id="83" name="Ellipse 82">
                  <a:extLst>
                    <a:ext uri="{FF2B5EF4-FFF2-40B4-BE49-F238E27FC236}">
                      <a16:creationId xmlns:a16="http://schemas.microsoft.com/office/drawing/2014/main" id="{5A6AC4AD-6479-404F-807E-8FBF8DFD9949}"/>
                    </a:ext>
                  </a:extLst>
                </p:cNvPr>
                <p:cNvSpPr/>
                <p:nvPr/>
              </p:nvSpPr>
              <p:spPr>
                <a:xfrm>
                  <a:off x="3343038" y="3225994"/>
                  <a:ext cx="180000" cy="1800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84" name="Connecteur droit 83">
                  <a:extLst>
                    <a:ext uri="{FF2B5EF4-FFF2-40B4-BE49-F238E27FC236}">
                      <a16:creationId xmlns:a16="http://schemas.microsoft.com/office/drawing/2014/main" id="{890D4160-0B0E-4861-86E3-119E075FC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200000">
                  <a:off x="2778115" y="2750012"/>
                  <a:ext cx="0" cy="1131964"/>
                </a:xfrm>
                <a:prstGeom prst="line">
                  <a:avLst/>
                </a:prstGeom>
                <a:solidFill>
                  <a:srgbClr val="00B05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85" name="Connecteur droit 84">
                  <a:extLst>
                    <a:ext uri="{FF2B5EF4-FFF2-40B4-BE49-F238E27FC236}">
                      <a16:creationId xmlns:a16="http://schemas.microsoft.com/office/drawing/2014/main" id="{E05D8A58-41B5-478A-BFC5-16FEDA97C1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761457" y="3315994"/>
                  <a:ext cx="900000" cy="0"/>
                </a:xfrm>
                <a:prstGeom prst="line">
                  <a:avLst/>
                </a:prstGeom>
                <a:ln w="12700">
                  <a:solidFill>
                    <a:srgbClr val="FF0000"/>
                  </a:solidFill>
                  <a:tailEnd type="stealth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9" name="Connecteur droit 78">
                <a:extLst>
                  <a:ext uri="{FF2B5EF4-FFF2-40B4-BE49-F238E27FC236}">
                    <a16:creationId xmlns:a16="http://schemas.microsoft.com/office/drawing/2014/main" id="{812C2FCF-C582-4983-AE24-B0DBA8EF4030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 flipH="1" flipV="1">
                <a:off x="1946446" y="3427387"/>
                <a:ext cx="1913642" cy="5716"/>
              </a:xfrm>
              <a:prstGeom prst="line">
                <a:avLst/>
              </a:prstGeom>
              <a:solidFill>
                <a:srgbClr val="00B05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7E272B1-CF64-4670-87C8-87069157DAC3}"/>
                  </a:ext>
                </a:extLst>
              </p:cNvPr>
              <p:cNvSpPr/>
              <p:nvPr/>
            </p:nvSpPr>
            <p:spPr>
              <a:xfrm>
                <a:off x="2327370" y="3337386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/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fr-FR" sz="1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oMath>
                      </m:oMathPara>
                    </a14:m>
                    <a:endParaRPr lang="fr-FR" sz="1200" dirty="0"/>
                  </a:p>
                </p:txBody>
              </p:sp>
            </mc:Choice>
            <mc:Fallback xmlns="">
              <p:sp>
                <p:nvSpPr>
                  <p:cNvPr id="81" name="ZoneTexte 80">
                    <a:extLst>
                      <a:ext uri="{FF2B5EF4-FFF2-40B4-BE49-F238E27FC236}">
                        <a16:creationId xmlns:a16="http://schemas.microsoft.com/office/drawing/2014/main" id="{857860AD-BE57-40D2-9EDF-E64E2683B1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68351" y="2668928"/>
                    <a:ext cx="133370" cy="184666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27273" r="-22727" b="-3226"/>
                    </a:stretch>
                  </a:blipFill>
                </p:spPr>
                <p:txBody>
                  <a:bodyPr/>
                  <a:lstStyle/>
                  <a:p>
                    <a:r>
                      <a:rPr lang="fr-F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4774374B-B565-4410-AC85-67A13A101812}"/>
                  </a:ext>
                </a:extLst>
              </p:cNvPr>
              <p:cNvSpPr/>
              <p:nvPr/>
            </p:nvSpPr>
            <p:spPr>
              <a:xfrm rot="5400000">
                <a:off x="3770088" y="3343103"/>
                <a:ext cx="360000" cy="180000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  <p:cxnSp>
          <p:nvCxnSpPr>
            <p:cNvPr id="63" name="Connecteur droit 62">
              <a:extLst>
                <a:ext uri="{FF2B5EF4-FFF2-40B4-BE49-F238E27FC236}">
                  <a16:creationId xmlns:a16="http://schemas.microsoft.com/office/drawing/2014/main" id="{A7BD0ED3-007D-47B0-8E1B-3DC84BDFF96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86685" y="5581651"/>
              <a:ext cx="1446305" cy="0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Connecteur droit 63">
              <a:extLst>
                <a:ext uri="{FF2B5EF4-FFF2-40B4-BE49-F238E27FC236}">
                  <a16:creationId xmlns:a16="http://schemas.microsoft.com/office/drawing/2014/main" id="{71834EAB-0738-47F0-B1C1-50C14BE4301C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2758368" y="4543660"/>
              <a:ext cx="712355" cy="1"/>
            </a:xfrm>
            <a:prstGeom prst="line">
              <a:avLst/>
            </a:prstGeom>
            <a:ln w="12700">
              <a:solidFill>
                <a:schemeClr val="tx1"/>
              </a:solidFill>
              <a:headEnd type="stealth" w="med" len="lg"/>
              <a:tailEnd type="stealth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/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5" name="ZoneTexte 64">
                  <a:extLst>
                    <a:ext uri="{FF2B5EF4-FFF2-40B4-BE49-F238E27FC236}">
                      <a16:creationId xmlns:a16="http://schemas.microsoft.com/office/drawing/2014/main" id="{9C56237B-EC1B-4C21-92D3-F1135BFE7F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570" y="5357618"/>
                  <a:ext cx="495328" cy="184666"/>
                </a:xfrm>
                <a:prstGeom prst="rect">
                  <a:avLst/>
                </a:prstGeom>
                <a:blipFill>
                  <a:blip r:embed="rId14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/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m:rPr>
                            <m:sty m:val="p"/>
                          </m:rPr>
                          <a:rPr lang="fr-FR" sz="1200" b="0" i="0" smtClean="0">
                            <a:latin typeface="Cambria Math" panose="02040503050406030204" pitchFamily="18" charset="0"/>
                          </a:rPr>
                          <m:t>mm</m:t>
                        </m:r>
                      </m:oMath>
                    </m:oMathPara>
                  </a14:m>
                  <a:endParaRPr lang="fr-FR" sz="1200" dirty="0"/>
                </a:p>
              </p:txBody>
            </p:sp>
          </mc:Choice>
          <mc:Fallback xmlns="">
            <p:sp>
              <p:nvSpPr>
                <p:cNvPr id="66" name="ZoneTexte 65">
                  <a:extLst>
                    <a:ext uri="{FF2B5EF4-FFF2-40B4-BE49-F238E27FC236}">
                      <a16:creationId xmlns:a16="http://schemas.microsoft.com/office/drawing/2014/main" id="{22A01E47-2FE0-4659-B656-56546EF97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299" y="4443202"/>
                  <a:ext cx="497957" cy="184666"/>
                </a:xfrm>
                <a:prstGeom prst="rect">
                  <a:avLst/>
                </a:prstGeom>
                <a:blipFill>
                  <a:blip r:embed="rId9"/>
                  <a:stretch>
                    <a:fillRect l="-7407" r="-4938" b="-6667"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983430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239</Words>
  <Application>Microsoft Office PowerPoint</Application>
  <PresentationFormat>Grand écran</PresentationFormat>
  <Paragraphs>204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xavier.pessoles2</cp:lastModifiedBy>
  <cp:revision>141</cp:revision>
  <dcterms:created xsi:type="dcterms:W3CDTF">2020-12-18T18:58:41Z</dcterms:created>
  <dcterms:modified xsi:type="dcterms:W3CDTF">2024-11-04T08:13:51Z</dcterms:modified>
</cp:coreProperties>
</file>