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FE07F-FBE9-4EE4-82B5-91EE1A7DA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93C554-7AF5-476F-803A-598B1C6DB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E2985-25AF-435A-8DB8-2A1D1943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B716F5-7B94-42D3-AC9F-E3026AC6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B5BC9-C429-4C21-A22C-50EC2C5F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2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32D2C-A010-42AA-A7EA-B8A3561C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4CE1B6-3ED6-49A0-A79A-1B46823F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96343-9D88-42C5-9D80-13BA3129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4B9FB-8BB7-4AF1-AADD-ED5D518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00A13-87E2-4376-A40C-BB49C27A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B17DB1-D546-4301-B61E-6CE21C1E9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05865A-4CC8-4FE1-BE6A-22BAC7B33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3D6C1-9B8D-4BB8-AD9F-B7FD688F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A9028-12AF-4549-BDE6-F4D88D5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3775C-EC10-4730-B1B2-F726BA75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9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7BA1B-E747-4A80-95D1-7FEEE9A0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7114A-BA1B-4710-84DB-7450868B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095D9-D927-4A83-9EE2-236B0100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4769A-8EAA-40E2-91F9-8EEB6C1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1240E-018D-40A7-A3F7-F998903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78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43686-5114-492E-81BC-4766C0E4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125DA-1EE5-4899-AB84-CC333EED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DCBB3-152C-401A-971F-1870077E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567C78-CF85-4ADD-A7F7-F4B89D2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BEF78-737E-404E-AD23-518507B9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5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073B9-00CF-451D-94A6-1CC21A75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E5D2B-C633-4042-8B52-4512B128B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AC1A73-D982-4CB8-9260-FD6A5D7A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DF9D1A-6B50-4EEF-9868-4CEB3553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633C77-5F2D-423F-8C16-0D61FB12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44B5E-B9B3-4CCB-9F4C-CB782122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5D239-66D5-4391-8DDD-C52F415A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C2CDE6-4D22-4348-90D5-742E8C34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876443-5001-4F97-A0EF-4067A903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86790E-7D84-4299-B646-C859F57B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AC117D-BF05-47CD-ADFF-68B4AE8B8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28605-0A6A-4615-9DD3-89FBC37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5E7E86-74E7-4B50-A446-E287407A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9FD0B0-74E3-46CF-A3A7-8E9C7AD8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47963-1F9C-450A-8291-713A2503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2BF688-D7DF-43A7-B0A3-56848FFB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3612D-3486-4CCA-8524-FC47F49F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0858F1-8C6F-438A-827B-E578D71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0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08CB7-A9D2-4323-AAC1-6BAF0BA2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E13ED2-B54E-4987-ACA8-C0C05673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F6776-C6AB-4852-9CBC-E8CD5539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7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2F093-6930-4402-8087-C4E928CC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DBF2B-6DB1-4FEA-9CF7-7E632F54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1C2148-F613-4D65-B843-AE65701F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15B5CD-D5CF-4A54-90C2-FB51479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85FA5-C4F4-4E44-9F5C-8E901F77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53EEA3-F2B7-4A3D-B642-38403A22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63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BD10D-1DE3-4A4C-A94C-CEA6F74D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D946F7-A72F-41EC-954E-6CFB7A856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296245-6577-4FFB-90D6-E902DEDA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04B0A8-2EC9-4C81-A91A-EDEF42E9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940CD-B16D-4884-9D1E-07C8A053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648A95-F767-41BF-907E-B601DF5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CCD99E-0D8E-4386-9B88-6AF2F737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1E94E1-CA63-47B9-AE56-00581EC5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5B1B5-DE9C-47E3-837C-7BFDB33C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2297-798B-43ED-8912-E1668B695FF0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6D230-F2BC-4974-AE01-FBAC919EF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00AFE-0F79-4F28-B776-11C54F08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D982-9FDF-49E8-9B18-DC4EDE56C1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4AD16CDC-3A34-4E32-82DC-09FA78AF639B}"/>
              </a:ext>
            </a:extLst>
          </p:cNvPr>
          <p:cNvSpPr/>
          <p:nvPr/>
        </p:nvSpPr>
        <p:spPr>
          <a:xfrm>
            <a:off x="3030279" y="1589567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884B4-0947-4B00-B6FE-599CF1DD7E46}"/>
                  </a:ext>
                </a:extLst>
              </p:cNvPr>
              <p:cNvSpPr/>
              <p:nvPr/>
            </p:nvSpPr>
            <p:spPr>
              <a:xfrm>
                <a:off x="3828997" y="1431634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884B4-0947-4B00-B6FE-599CF1DD7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997" y="1431634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7C546B-F71D-49C7-8F4E-6BF28FBAF8B1}"/>
                  </a:ext>
                </a:extLst>
              </p:cNvPr>
              <p:cNvSpPr/>
              <p:nvPr/>
            </p:nvSpPr>
            <p:spPr>
              <a:xfrm>
                <a:off x="5371285" y="1431634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7C546B-F71D-49C7-8F4E-6BF28FBAF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285" y="1431634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B4A3EE-D582-4E69-84F3-3094A6F29D6F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3370521" y="1759688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C65494-45F7-4593-B744-9B1FE3A899B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56944" y="1759688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9F5884-313F-48FB-A71C-502AF6D7D9D2}"/>
              </a:ext>
            </a:extLst>
          </p:cNvPr>
          <p:cNvCxnSpPr>
            <a:cxnSpLocks/>
          </p:cNvCxnSpPr>
          <p:nvPr/>
        </p:nvCxnSpPr>
        <p:spPr>
          <a:xfrm>
            <a:off x="6299232" y="1759688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FB1A660-69FF-4F3F-8359-273D9784862F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200400" y="1929809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C66D64-11A0-4E8F-9D7D-1DF8B50D98BF}"/>
                  </a:ext>
                </a:extLst>
              </p:cNvPr>
              <p:cNvSpPr/>
              <p:nvPr/>
            </p:nvSpPr>
            <p:spPr>
              <a:xfrm>
                <a:off x="4597092" y="2283660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C66D64-11A0-4E8F-9D7D-1DF8B50D9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92" y="2283660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7D41C22-FCA0-44A5-95FD-DA29D05E1F4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00400" y="2611713"/>
            <a:ext cx="1396692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242487-1CDE-4220-973D-3C59661744A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42574" y="1759688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E932C63-ABED-477A-A5CD-769D070E28D7}"/>
              </a:ext>
            </a:extLst>
          </p:cNvPr>
          <p:cNvCxnSpPr>
            <a:cxnSpLocks/>
          </p:cNvCxnSpPr>
          <p:nvPr/>
        </p:nvCxnSpPr>
        <p:spPr>
          <a:xfrm flipV="1">
            <a:off x="6517333" y="1759690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64C132-F3E8-472E-823D-82D044BCB79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525039" y="2611714"/>
            <a:ext cx="99229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D7F56EA-129B-45CC-82D0-C9974D44B846}"/>
              </a:ext>
            </a:extLst>
          </p:cNvPr>
          <p:cNvSpPr txBox="1"/>
          <p:nvPr/>
        </p:nvSpPr>
        <p:spPr>
          <a:xfrm>
            <a:off x="2961999" y="1565953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DC5CE09-7B02-465D-AF93-F5A21E5E79AC}"/>
              </a:ext>
            </a:extLst>
          </p:cNvPr>
          <p:cNvSpPr txBox="1"/>
          <p:nvPr/>
        </p:nvSpPr>
        <p:spPr>
          <a:xfrm>
            <a:off x="3078810" y="1663598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/>
              <p:nvPr/>
            </p:nvSpPr>
            <p:spPr>
              <a:xfrm>
                <a:off x="1701198" y="3310247"/>
                <a:ext cx="5206277" cy="168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Réponse  A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Réponse  B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Réponse  C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Réponse  D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98" y="3310247"/>
                <a:ext cx="5206277" cy="1681807"/>
              </a:xfrm>
              <a:prstGeom prst="rect">
                <a:avLst/>
              </a:prstGeom>
              <a:blipFill>
                <a:blip r:embed="rId5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33DDAF5-CE2E-4204-831A-95ED0A741076}"/>
                  </a:ext>
                </a:extLst>
              </p:cNvPr>
              <p:cNvSpPr txBox="1"/>
              <p:nvPr/>
            </p:nvSpPr>
            <p:spPr>
              <a:xfrm>
                <a:off x="6542522" y="1388338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33DDAF5-CE2E-4204-831A-95ED0A741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22" y="1388338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68C4FCF-3A13-418B-8D52-603EFA319495}"/>
                  </a:ext>
                </a:extLst>
              </p:cNvPr>
              <p:cNvSpPr txBox="1"/>
              <p:nvPr/>
            </p:nvSpPr>
            <p:spPr>
              <a:xfrm>
                <a:off x="2390010" y="1393094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68C4FCF-3A13-418B-8D52-603EFA31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10" y="1393094"/>
                <a:ext cx="7490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BFEC72F-8AA2-42A8-A4EE-4FF4DBDF7AE9}"/>
              </a:ext>
            </a:extLst>
          </p:cNvPr>
          <p:cNvSpPr txBox="1"/>
          <p:nvPr/>
        </p:nvSpPr>
        <p:spPr>
          <a:xfrm>
            <a:off x="6682824" y="3853928"/>
            <a:ext cx="16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Réponse  C </a:t>
            </a:r>
          </a:p>
        </p:txBody>
      </p:sp>
    </p:spTree>
    <p:extLst>
      <p:ext uri="{BB962C8B-B14F-4D97-AF65-F5344CB8AC3E}">
        <p14:creationId xmlns:p14="http://schemas.microsoft.com/office/powerpoint/2010/main" val="415333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/>
              <p:nvPr/>
            </p:nvSpPr>
            <p:spPr>
              <a:xfrm>
                <a:off x="1701198" y="3320880"/>
                <a:ext cx="7527862" cy="262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Réponse  A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𝑅𝑓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𝐿𝐽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𝑅𝐽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𝐿𝐽</m:t>
                            </m:r>
                            <m:d>
                              <m:d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𝑅𝑓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Réponse  B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𝑅𝑓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𝐿𝐽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𝑅𝐽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𝐿𝐽</m:t>
                            </m:r>
                            <m:d>
                              <m:d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𝑅𝑓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fr-FR" dirty="0"/>
                  <a:t> Réponse  C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𝑅𝑓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𝐿𝐽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𝑅𝐽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𝐿𝐽</m:t>
                            </m:r>
                            <m:d>
                              <m:d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𝑅𝑓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Réponse  D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𝑅𝑓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𝐿𝐽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𝑅𝐽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𝑓𝐿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e>
                        </m:rad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𝐿𝐽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98" y="3320880"/>
                <a:ext cx="7527862" cy="2624052"/>
              </a:xfrm>
              <a:prstGeom prst="rect">
                <a:avLst/>
              </a:prstGeom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rganigramme : Jonction de sommaire 21">
            <a:extLst>
              <a:ext uri="{FF2B5EF4-FFF2-40B4-BE49-F238E27FC236}">
                <a16:creationId xmlns:a16="http://schemas.microsoft.com/office/drawing/2014/main" id="{E141BFED-4F23-4DD2-8523-A875043D4F1C}"/>
              </a:ext>
            </a:extLst>
          </p:cNvPr>
          <p:cNvSpPr/>
          <p:nvPr/>
        </p:nvSpPr>
        <p:spPr>
          <a:xfrm>
            <a:off x="2341467" y="138754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FE4E56-1532-4E37-B512-7F4E8902586C}"/>
                  </a:ext>
                </a:extLst>
              </p:cNvPr>
              <p:cNvSpPr/>
              <p:nvPr/>
            </p:nvSpPr>
            <p:spPr>
              <a:xfrm>
                <a:off x="3140185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FE4E56-1532-4E37-B512-7F4E89025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85" y="122961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71A77B-04C1-4481-97A9-BF14B75B4321}"/>
                  </a:ext>
                </a:extLst>
              </p:cNvPr>
              <p:cNvSpPr/>
              <p:nvPr/>
            </p:nvSpPr>
            <p:spPr>
              <a:xfrm>
                <a:off x="6316395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71A77B-04C1-4481-97A9-BF14B75B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95" y="1229616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F9B52E-482A-4901-8E28-E04F5BE61719}"/>
              </a:ext>
            </a:extLst>
          </p:cNvPr>
          <p:cNvCxnSpPr>
            <a:stCxn id="22" idx="6"/>
            <a:endCxn id="23" idx="1"/>
          </p:cNvCxnSpPr>
          <p:nvPr/>
        </p:nvCxnSpPr>
        <p:spPr>
          <a:xfrm>
            <a:off x="2681709" y="155767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1CFEF81-C6CB-43BC-A461-A90FDDE7DFDB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4068132" y="155767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4159FC-EB8F-4469-A58F-EB39C30EFDE7}"/>
              </a:ext>
            </a:extLst>
          </p:cNvPr>
          <p:cNvCxnSpPr>
            <a:cxnSpLocks/>
          </p:cNvCxnSpPr>
          <p:nvPr/>
        </p:nvCxnSpPr>
        <p:spPr>
          <a:xfrm>
            <a:off x="7244342" y="155767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7C5FC8C-F123-41EC-A123-BE0062571CCB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2511588" y="172779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3C03703-124D-4F27-BB15-B135AB93EAD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11588" y="240969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791913E-6875-4BED-9BE1-CE8F21C43A5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53762" y="155767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4AA8C5-C675-4383-9F04-58568813ABFA}"/>
              </a:ext>
            </a:extLst>
          </p:cNvPr>
          <p:cNvCxnSpPr>
            <a:cxnSpLocks/>
          </p:cNvCxnSpPr>
          <p:nvPr/>
        </p:nvCxnSpPr>
        <p:spPr>
          <a:xfrm flipV="1">
            <a:off x="7462443" y="155767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B5C7D2E-01A2-4E8E-96EF-924BC8936A7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5543841" y="240969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21B7A9A-4670-4A78-A867-798E6662FE98}"/>
              </a:ext>
            </a:extLst>
          </p:cNvPr>
          <p:cNvSpPr txBox="1"/>
          <p:nvPr/>
        </p:nvSpPr>
        <p:spPr>
          <a:xfrm>
            <a:off x="2273187" y="136393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AD1C168-DBC4-413D-B8E7-EF9C4C0E45F6}"/>
              </a:ext>
            </a:extLst>
          </p:cNvPr>
          <p:cNvSpPr txBox="1"/>
          <p:nvPr/>
        </p:nvSpPr>
        <p:spPr>
          <a:xfrm>
            <a:off x="2389998" y="146158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9015C664-80E1-483B-BD57-8ACA0B7AB194}"/>
                  </a:ext>
                </a:extLst>
              </p:cNvPr>
              <p:cNvSpPr txBox="1"/>
              <p:nvPr/>
            </p:nvSpPr>
            <p:spPr>
              <a:xfrm>
                <a:off x="7487632" y="118632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9015C664-80E1-483B-BD57-8ACA0B7A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32" y="118632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E63789-9609-4AE8-AD3F-448253D0F29E}"/>
                  </a:ext>
                </a:extLst>
              </p:cNvPr>
              <p:cNvSpPr txBox="1"/>
              <p:nvPr/>
            </p:nvSpPr>
            <p:spPr>
              <a:xfrm>
                <a:off x="1701198" y="119107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E63789-9609-4AE8-AD3F-448253D0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98" y="119107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869E7A-FA0B-49A8-A45D-205D58ED362B}"/>
                  </a:ext>
                </a:extLst>
              </p:cNvPr>
              <p:cNvSpPr/>
              <p:nvPr/>
            </p:nvSpPr>
            <p:spPr>
              <a:xfrm>
                <a:off x="4615894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869E7A-FA0B-49A8-A45D-205D58ED3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94" y="1229616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7A0795-0A5B-437C-918E-6633A96D4165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>
            <a:off x="5543841" y="155767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DA9F86-4DE2-4D7D-A931-38E89D16B3A2}"/>
                  </a:ext>
                </a:extLst>
              </p:cNvPr>
              <p:cNvSpPr/>
              <p:nvPr/>
            </p:nvSpPr>
            <p:spPr>
              <a:xfrm>
                <a:off x="4615894" y="208164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DA9F86-4DE2-4D7D-A931-38E89D16B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94" y="2081641"/>
                <a:ext cx="927947" cy="656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8F72513-A1DA-4626-B21C-4BF03381660E}"/>
              </a:ext>
            </a:extLst>
          </p:cNvPr>
          <p:cNvSpPr txBox="1"/>
          <p:nvPr/>
        </p:nvSpPr>
        <p:spPr>
          <a:xfrm>
            <a:off x="9662158" y="3610268"/>
            <a:ext cx="16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Réponse  B </a:t>
            </a:r>
          </a:p>
        </p:txBody>
      </p:sp>
    </p:spTree>
    <p:extLst>
      <p:ext uri="{BB962C8B-B14F-4D97-AF65-F5344CB8AC3E}">
        <p14:creationId xmlns:p14="http://schemas.microsoft.com/office/powerpoint/2010/main" val="32069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/>
              <p:nvPr/>
            </p:nvSpPr>
            <p:spPr>
              <a:xfrm>
                <a:off x="1701197" y="3320880"/>
                <a:ext cx="4476317" cy="249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Réponse A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Réponse B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C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D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F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Réponse G : 	Aucune de celles là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97" y="3320880"/>
                <a:ext cx="4476317" cy="2490682"/>
              </a:xfrm>
              <a:prstGeom prst="rect">
                <a:avLst/>
              </a:prstGeom>
              <a:blipFill>
                <a:blip r:embed="rId2"/>
                <a:stretch>
                  <a:fillRect l="-1090" t="-1471" b="-3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rganigramme : Jonction de sommaire 21">
            <a:extLst>
              <a:ext uri="{FF2B5EF4-FFF2-40B4-BE49-F238E27FC236}">
                <a16:creationId xmlns:a16="http://schemas.microsoft.com/office/drawing/2014/main" id="{E141BFED-4F23-4DD2-8523-A875043D4F1C}"/>
              </a:ext>
            </a:extLst>
          </p:cNvPr>
          <p:cNvSpPr/>
          <p:nvPr/>
        </p:nvSpPr>
        <p:spPr>
          <a:xfrm>
            <a:off x="2341467" y="138754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FE4E56-1532-4E37-B512-7F4E8902586C}"/>
                  </a:ext>
                </a:extLst>
              </p:cNvPr>
              <p:cNvSpPr/>
              <p:nvPr/>
            </p:nvSpPr>
            <p:spPr>
              <a:xfrm>
                <a:off x="3140185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FE4E56-1532-4E37-B512-7F4E89025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85" y="122961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71A77B-04C1-4481-97A9-BF14B75B4321}"/>
                  </a:ext>
                </a:extLst>
              </p:cNvPr>
              <p:cNvSpPr/>
              <p:nvPr/>
            </p:nvSpPr>
            <p:spPr>
              <a:xfrm>
                <a:off x="6316395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71A77B-04C1-4481-97A9-BF14B75B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95" y="1229616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F9B52E-482A-4901-8E28-E04F5BE61719}"/>
              </a:ext>
            </a:extLst>
          </p:cNvPr>
          <p:cNvCxnSpPr>
            <a:stCxn id="22" idx="6"/>
            <a:endCxn id="23" idx="1"/>
          </p:cNvCxnSpPr>
          <p:nvPr/>
        </p:nvCxnSpPr>
        <p:spPr>
          <a:xfrm>
            <a:off x="2681709" y="155767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1CFEF81-C6CB-43BC-A461-A90FDDE7DFDB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4068132" y="155767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4159FC-EB8F-4469-A58F-EB39C30EFDE7}"/>
              </a:ext>
            </a:extLst>
          </p:cNvPr>
          <p:cNvCxnSpPr>
            <a:cxnSpLocks/>
          </p:cNvCxnSpPr>
          <p:nvPr/>
        </p:nvCxnSpPr>
        <p:spPr>
          <a:xfrm>
            <a:off x="7244342" y="155767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7C5FC8C-F123-41EC-A123-BE0062571CCB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2511588" y="172779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3C03703-124D-4F27-BB15-B135AB93EAD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11588" y="240969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791913E-6875-4BED-9BE1-CE8F21C43A5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53762" y="155767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4AA8C5-C675-4383-9F04-58568813ABFA}"/>
              </a:ext>
            </a:extLst>
          </p:cNvPr>
          <p:cNvCxnSpPr>
            <a:cxnSpLocks/>
          </p:cNvCxnSpPr>
          <p:nvPr/>
        </p:nvCxnSpPr>
        <p:spPr>
          <a:xfrm flipV="1">
            <a:off x="7462443" y="155767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B5C7D2E-01A2-4E8E-96EF-924BC8936A7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5543841" y="240969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21B7A9A-4670-4A78-A867-798E6662FE98}"/>
              </a:ext>
            </a:extLst>
          </p:cNvPr>
          <p:cNvSpPr txBox="1"/>
          <p:nvPr/>
        </p:nvSpPr>
        <p:spPr>
          <a:xfrm>
            <a:off x="2273187" y="136393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AD1C168-DBC4-413D-B8E7-EF9C4C0E45F6}"/>
              </a:ext>
            </a:extLst>
          </p:cNvPr>
          <p:cNvSpPr txBox="1"/>
          <p:nvPr/>
        </p:nvSpPr>
        <p:spPr>
          <a:xfrm>
            <a:off x="2389998" y="146158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9015C664-80E1-483B-BD57-8ACA0B7AB194}"/>
                  </a:ext>
                </a:extLst>
              </p:cNvPr>
              <p:cNvSpPr txBox="1"/>
              <p:nvPr/>
            </p:nvSpPr>
            <p:spPr>
              <a:xfrm>
                <a:off x="7487632" y="118632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9015C664-80E1-483B-BD57-8ACA0B7A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32" y="118632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E63789-9609-4AE8-AD3F-448253D0F29E}"/>
                  </a:ext>
                </a:extLst>
              </p:cNvPr>
              <p:cNvSpPr txBox="1"/>
              <p:nvPr/>
            </p:nvSpPr>
            <p:spPr>
              <a:xfrm>
                <a:off x="1701198" y="119107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E63789-9609-4AE8-AD3F-448253D0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98" y="119107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869E7A-FA0B-49A8-A45D-205D58ED362B}"/>
                  </a:ext>
                </a:extLst>
              </p:cNvPr>
              <p:cNvSpPr/>
              <p:nvPr/>
            </p:nvSpPr>
            <p:spPr>
              <a:xfrm>
                <a:off x="4615894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869E7A-FA0B-49A8-A45D-205D58ED3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94" y="1229616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7A0795-0A5B-437C-918E-6633A96D4165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>
            <a:off x="5543841" y="155767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DA9F86-4DE2-4D7D-A931-38E89D16B3A2}"/>
                  </a:ext>
                </a:extLst>
              </p:cNvPr>
              <p:cNvSpPr/>
              <p:nvPr/>
            </p:nvSpPr>
            <p:spPr>
              <a:xfrm>
                <a:off x="4615894" y="208164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DA9F86-4DE2-4D7D-A931-38E89D16B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94" y="2081641"/>
                <a:ext cx="927947" cy="656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8F72513-A1DA-4626-B21C-4BF03381660E}"/>
                  </a:ext>
                </a:extLst>
              </p:cNvPr>
              <p:cNvSpPr txBox="1"/>
              <p:nvPr/>
            </p:nvSpPr>
            <p:spPr>
              <a:xfrm>
                <a:off x="7378998" y="3610268"/>
                <a:ext cx="3940448" cy="1315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𝑭𝑻𝑩𝑶</m:t>
                      </m:r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𝑱𝒑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  <m:d>
                            <m:d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𝑳𝒑</m:t>
                              </m:r>
                            </m:e>
                          </m:d>
                        </m:den>
                      </m:f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𝑱𝒑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  <m:d>
                            <m:d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𝑳𝒑</m:t>
                              </m:r>
                            </m:e>
                          </m:d>
                        </m:den>
                      </m:f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8F72513-A1DA-4626-B21C-4BF03381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98" y="3610268"/>
                <a:ext cx="3940448" cy="13152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70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/>
              <p:nvPr/>
            </p:nvSpPr>
            <p:spPr>
              <a:xfrm>
                <a:off x="1701198" y="3320880"/>
                <a:ext cx="7527862" cy="22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Réponse A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Réponse B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C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D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Réponse F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367BCC1-B290-410C-8416-E07CED18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98" y="3320880"/>
                <a:ext cx="7527862" cy="2213683"/>
              </a:xfrm>
              <a:prstGeom prst="rect">
                <a:avLst/>
              </a:prstGeom>
              <a:blipFill>
                <a:blip r:embed="rId2"/>
                <a:stretch>
                  <a:fillRect l="-648" t="-1653" b="-3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rganigramme : Jonction de sommaire 21">
            <a:extLst>
              <a:ext uri="{FF2B5EF4-FFF2-40B4-BE49-F238E27FC236}">
                <a16:creationId xmlns:a16="http://schemas.microsoft.com/office/drawing/2014/main" id="{E141BFED-4F23-4DD2-8523-A875043D4F1C}"/>
              </a:ext>
            </a:extLst>
          </p:cNvPr>
          <p:cNvSpPr/>
          <p:nvPr/>
        </p:nvSpPr>
        <p:spPr>
          <a:xfrm>
            <a:off x="2341467" y="138754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FE4E56-1532-4E37-B512-7F4E8902586C}"/>
                  </a:ext>
                </a:extLst>
              </p:cNvPr>
              <p:cNvSpPr/>
              <p:nvPr/>
            </p:nvSpPr>
            <p:spPr>
              <a:xfrm>
                <a:off x="3140185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FE4E56-1532-4E37-B512-7F4E89025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85" y="122961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71A77B-04C1-4481-97A9-BF14B75B4321}"/>
                  </a:ext>
                </a:extLst>
              </p:cNvPr>
              <p:cNvSpPr/>
              <p:nvPr/>
            </p:nvSpPr>
            <p:spPr>
              <a:xfrm>
                <a:off x="6316395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71A77B-04C1-4481-97A9-BF14B75B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95" y="1229616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F9B52E-482A-4901-8E28-E04F5BE61719}"/>
              </a:ext>
            </a:extLst>
          </p:cNvPr>
          <p:cNvCxnSpPr>
            <a:stCxn id="22" idx="6"/>
            <a:endCxn id="23" idx="1"/>
          </p:cNvCxnSpPr>
          <p:nvPr/>
        </p:nvCxnSpPr>
        <p:spPr>
          <a:xfrm>
            <a:off x="2681709" y="155767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1CFEF81-C6CB-43BC-A461-A90FDDE7DFDB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4068132" y="155767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4159FC-EB8F-4469-A58F-EB39C30EFDE7}"/>
              </a:ext>
            </a:extLst>
          </p:cNvPr>
          <p:cNvCxnSpPr>
            <a:cxnSpLocks/>
          </p:cNvCxnSpPr>
          <p:nvPr/>
        </p:nvCxnSpPr>
        <p:spPr>
          <a:xfrm>
            <a:off x="7244342" y="155767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7C5FC8C-F123-41EC-A123-BE0062571CCB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2511588" y="172779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3C03703-124D-4F27-BB15-B135AB93EAD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11588" y="240969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791913E-6875-4BED-9BE1-CE8F21C43A5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53762" y="155767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4AA8C5-C675-4383-9F04-58568813ABFA}"/>
              </a:ext>
            </a:extLst>
          </p:cNvPr>
          <p:cNvCxnSpPr>
            <a:cxnSpLocks/>
          </p:cNvCxnSpPr>
          <p:nvPr/>
        </p:nvCxnSpPr>
        <p:spPr>
          <a:xfrm flipV="1">
            <a:off x="7462443" y="155767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B5C7D2E-01A2-4E8E-96EF-924BC8936A7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5543841" y="240969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21B7A9A-4670-4A78-A867-798E6662FE98}"/>
              </a:ext>
            </a:extLst>
          </p:cNvPr>
          <p:cNvSpPr txBox="1"/>
          <p:nvPr/>
        </p:nvSpPr>
        <p:spPr>
          <a:xfrm>
            <a:off x="2273187" y="136393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AD1C168-DBC4-413D-B8E7-EF9C4C0E45F6}"/>
              </a:ext>
            </a:extLst>
          </p:cNvPr>
          <p:cNvSpPr txBox="1"/>
          <p:nvPr/>
        </p:nvSpPr>
        <p:spPr>
          <a:xfrm>
            <a:off x="2389998" y="146158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9015C664-80E1-483B-BD57-8ACA0B7AB194}"/>
                  </a:ext>
                </a:extLst>
              </p:cNvPr>
              <p:cNvSpPr txBox="1"/>
              <p:nvPr/>
            </p:nvSpPr>
            <p:spPr>
              <a:xfrm>
                <a:off x="7487632" y="118632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9015C664-80E1-483B-BD57-8ACA0B7A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32" y="118632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E63789-9609-4AE8-AD3F-448253D0F29E}"/>
                  </a:ext>
                </a:extLst>
              </p:cNvPr>
              <p:cNvSpPr txBox="1"/>
              <p:nvPr/>
            </p:nvSpPr>
            <p:spPr>
              <a:xfrm>
                <a:off x="1701198" y="119107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E63789-9609-4AE8-AD3F-448253D0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98" y="119107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869E7A-FA0B-49A8-A45D-205D58ED362B}"/>
                  </a:ext>
                </a:extLst>
              </p:cNvPr>
              <p:cNvSpPr/>
              <p:nvPr/>
            </p:nvSpPr>
            <p:spPr>
              <a:xfrm>
                <a:off x="4615894" y="122961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869E7A-FA0B-49A8-A45D-205D58ED3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94" y="1229616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7A0795-0A5B-437C-918E-6633A96D4165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>
            <a:off x="5543841" y="155767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DA9F86-4DE2-4D7D-A931-38E89D16B3A2}"/>
                  </a:ext>
                </a:extLst>
              </p:cNvPr>
              <p:cNvSpPr/>
              <p:nvPr/>
            </p:nvSpPr>
            <p:spPr>
              <a:xfrm>
                <a:off x="4615894" y="208164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DA9F86-4DE2-4D7D-A931-38E89D16B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94" y="2081641"/>
                <a:ext cx="927947" cy="656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8F72513-A1DA-4626-B21C-4BF03381660E}"/>
              </a:ext>
            </a:extLst>
          </p:cNvPr>
          <p:cNvSpPr txBox="1"/>
          <p:nvPr/>
        </p:nvSpPr>
        <p:spPr>
          <a:xfrm>
            <a:off x="9662158" y="3610268"/>
            <a:ext cx="16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Réponse  B </a:t>
            </a:r>
          </a:p>
        </p:txBody>
      </p:sp>
    </p:spTree>
    <p:extLst>
      <p:ext uri="{BB962C8B-B14F-4D97-AF65-F5344CB8AC3E}">
        <p14:creationId xmlns:p14="http://schemas.microsoft.com/office/powerpoint/2010/main" val="2496156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272</Words>
  <Application>Microsoft Office PowerPoint</Application>
  <PresentationFormat>Grand écran</PresentationFormat>
  <Paragraphs>55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2021-11-19T10:15:50Z</dcterms:created>
  <dcterms:modified xsi:type="dcterms:W3CDTF">2021-11-19T19:49:09Z</dcterms:modified>
</cp:coreProperties>
</file>