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34D2A-B24A-48F6-BD33-61191696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D6FA7-30E2-419F-BBAE-D12E8C315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638CD-4BFE-4A29-B979-7533497B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2AB92-76BF-4F08-93F5-CFBBBAE1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6E91B-DA89-4B6C-9FA6-442ACEA3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6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F32BC-D6FE-405F-87E6-AC5775F7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D265CB-948F-4565-8A8D-5A7B3308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07DB4-9228-4F6A-B319-1304117B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952AC-4D34-4E3D-A637-F6CDF0E6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F2661-66A0-47D6-A8E3-108A6271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46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76933E-24D0-44AB-B574-C497614A6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19A2AD-E5F1-4722-B547-5039DDD0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3971C-018E-43B9-B5DB-2E99E9D4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C16C5-7FED-443E-A19E-AAF2D098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FD3E3-2EC7-4668-ADDE-B0869C4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CA893-7C1A-4809-914E-592CF2D6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3381B-0CFC-4501-AF95-59B6577A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3E0B1-CE3E-4B30-A13A-ACC63B99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68DC9-F98E-47D9-A3FA-D541E6B6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F29FE-1A86-48AE-AF6C-869E7F55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99180-F1E7-4E87-817A-5E32C2B0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03B32E-94F0-4153-A4D3-F80015AF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90800-29F8-495C-B2B6-91940D0B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833FE-A234-4121-B02E-CE700DB7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A7600-F272-4AA9-A3D0-AEB9A24E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829F1-DDB6-4E58-962E-8531FB30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DC4BC-ED1B-4E52-930C-C6AFB2396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B5959E-5262-44D7-B434-402E113D9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6757D6-7996-4C04-81EB-32370D0E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5B9126-7B7A-4637-B86E-BABD1591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EB7EEF-E77E-46B1-9960-0B6BA855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2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5AD35-A6E7-4BDD-99D3-A719526C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3427B3-C2CD-4B5F-A1D2-239ECEE9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F7313E-D592-44E8-9DE1-9A048B8E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5393C9-B218-4BB1-A9A9-37816DE37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19513C-7B68-49DA-96EC-A553FAB0B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7F5279-E7AA-4C43-9852-9A7E2A9A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27B876-98E0-4C07-8214-31DE72E6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B0F604-463E-4EBE-915F-076762A1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B7585-B6AE-4A3F-A14B-50BED354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9055C8-F2BA-448C-81AE-9D8336F0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A6E306-2EB8-4300-8C03-9C60B70B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7A3340-2A08-48B8-BE2A-6800B57D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C17311-EC55-4737-824C-692B28E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A5EFD8-4E6C-4FC9-BC92-C8F3A8ED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B7BA53-13A0-4E0C-BCE2-B290D0C1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963D2-88C1-4C90-8C40-024C7119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65A61-5195-495C-9D20-61E52D27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0DB617-67C5-4F91-BF9E-41713D14F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7F0AE6-9805-495A-AF1A-FFEA5BD5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ED752F-40B8-495D-96E4-0FB037E9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755F80-58FF-464F-BFB8-A6C895CF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BB0B-826E-4BB9-A44C-3D98400B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4E6F6B-9B23-4A4D-86BC-CE3EF4914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5D444D-3DFF-4A85-8889-B94DBB67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EBA8F2-A797-4C2D-860A-5E80145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90EC67-682E-424F-AAF2-9360A297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214798-B5A2-48AB-96C3-71D23E99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81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CEDFE1-06CB-43FF-9438-BF4BD2A9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A2AD5-8241-4FC8-989E-809ABD35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51CB5-B1C5-4086-BC64-B77322D7C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F00B-15A0-49BC-9E30-512DE7F50187}" type="datetimeFigureOut">
              <a:rPr lang="fr-FR" smtClean="0"/>
              <a:t>05/06/2018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3370D-F1B5-4359-82AB-B645ADB27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99365-3AEF-47D6-8A01-2DF1FCEED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27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3" y="2875721"/>
            <a:ext cx="6497952" cy="3363750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84B0062F-7EDE-4F47-A43E-D45743BC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86763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Problématique : le moteur utilisé est-il adapté au cahier des charges ?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42AE2540-63EC-4CCB-8A4C-E9CF098252A0}"/>
              </a:ext>
            </a:extLst>
          </p:cNvPr>
          <p:cNvSpPr txBox="1">
            <a:spLocks/>
          </p:cNvSpPr>
          <p:nvPr/>
        </p:nvSpPr>
        <p:spPr>
          <a:xfrm>
            <a:off x="0" y="1033059"/>
            <a:ext cx="12192000" cy="867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+mn-lt"/>
              </a:rPr>
              <a:t>Critères de dimensionnement du moteur 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fr-FR" sz="2400" dirty="0">
                <a:latin typeface="+mn-lt"/>
              </a:rPr>
              <a:t>Taux de rotation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fr-FR" sz="2400" dirty="0">
                <a:latin typeface="+mn-lt"/>
              </a:rPr>
              <a:t>Couple </a:t>
            </a:r>
          </a:p>
        </p:txBody>
      </p:sp>
      <p:pic>
        <p:nvPicPr>
          <p:cNvPr id="22" name="Image 21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0E193F98-2F42-42DA-8E97-AA0E80E0457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3" t="86305" r="1717" b="1717"/>
          <a:stretch/>
        </p:blipFill>
        <p:spPr bwMode="auto">
          <a:xfrm>
            <a:off x="2146029" y="3697855"/>
            <a:ext cx="3239013" cy="66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B314522B-9669-4023-A7CD-1F0B91264F6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3" t="19530" r="1249" b="66447"/>
          <a:stretch/>
        </p:blipFill>
        <p:spPr bwMode="auto">
          <a:xfrm>
            <a:off x="2146029" y="2779389"/>
            <a:ext cx="3239013" cy="761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6E099B7-F8AA-497B-93B0-B1D80BC52E66}"/>
              </a:ext>
            </a:extLst>
          </p:cNvPr>
          <p:cNvSpPr txBox="1"/>
          <p:nvPr/>
        </p:nvSpPr>
        <p:spPr>
          <a:xfrm rot="16200000">
            <a:off x="128593" y="2593615"/>
            <a:ext cx="251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Paramètres cinématiques et dynamiques</a:t>
            </a:r>
          </a:p>
        </p:txBody>
      </p:sp>
    </p:spTree>
    <p:extLst>
      <p:ext uri="{BB962C8B-B14F-4D97-AF65-F5344CB8AC3E}">
        <p14:creationId xmlns:p14="http://schemas.microsoft.com/office/powerpoint/2010/main" val="312521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647894"/>
            <a:ext cx="4114800" cy="365125"/>
          </a:xfrm>
        </p:spPr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647894"/>
            <a:ext cx="2743200" cy="365125"/>
          </a:xfrm>
        </p:spPr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 rot="16200000">
            <a:off x="-535486" y="1988438"/>
            <a:ext cx="1800000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Système souhaité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-529212" y="3755560"/>
            <a:ext cx="1800000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Système réel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-529212" y="5522683"/>
            <a:ext cx="1800000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Système simulé</a:t>
            </a:r>
          </a:p>
        </p:txBody>
      </p:sp>
      <p:sp>
        <p:nvSpPr>
          <p:cNvPr id="33" name="Flèche : droite 32"/>
          <p:cNvSpPr/>
          <p:nvPr/>
        </p:nvSpPr>
        <p:spPr>
          <a:xfrm>
            <a:off x="3591934" y="1897620"/>
            <a:ext cx="3152138" cy="6099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Domaine du client</a:t>
            </a:r>
          </a:p>
        </p:txBody>
      </p:sp>
      <p:sp>
        <p:nvSpPr>
          <p:cNvPr id="39" name="Flèche : droite 38"/>
          <p:cNvSpPr/>
          <p:nvPr/>
        </p:nvSpPr>
        <p:spPr>
          <a:xfrm>
            <a:off x="3591934" y="3664742"/>
            <a:ext cx="3152138" cy="6099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Domaine du laboratoire</a:t>
            </a:r>
          </a:p>
        </p:txBody>
      </p:sp>
      <p:sp>
        <p:nvSpPr>
          <p:cNvPr id="40" name="Flèche : droite 39"/>
          <p:cNvSpPr/>
          <p:nvPr/>
        </p:nvSpPr>
        <p:spPr>
          <a:xfrm>
            <a:off x="3591934" y="5431864"/>
            <a:ext cx="3152138" cy="6099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Domaine de la simulation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28047" y="1722219"/>
            <a:ext cx="2072019" cy="69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Perf. souhaitées : 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Temps ouverture &lt;1s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Temps fermeture &lt;2s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28048" y="3755560"/>
            <a:ext cx="2072018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Perf mesurées 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Temps ouverture 2,6 s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Temps fermeture 2,9s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28048" y="5522683"/>
            <a:ext cx="1800000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Performances simulées</a:t>
            </a:r>
          </a:p>
        </p:txBody>
      </p:sp>
      <p:sp>
        <p:nvSpPr>
          <p:cNvPr id="12" name="Flèche : double flèche verticale 11"/>
          <p:cNvSpPr/>
          <p:nvPr/>
        </p:nvSpPr>
        <p:spPr>
          <a:xfrm>
            <a:off x="7178148" y="2507558"/>
            <a:ext cx="499800" cy="1157184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ouble flèche verticale 46"/>
          <p:cNvSpPr/>
          <p:nvPr/>
        </p:nvSpPr>
        <p:spPr>
          <a:xfrm>
            <a:off x="7178148" y="4274680"/>
            <a:ext cx="499800" cy="1157184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493545" y="2462796"/>
            <a:ext cx="1236957" cy="1157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Écart de près de 2s</a:t>
            </a:r>
          </a:p>
        </p:txBody>
      </p:sp>
      <p:pic>
        <p:nvPicPr>
          <p:cNvPr id="25" name="Image 24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5D58BBFB-669C-409E-9DFD-F82DF9230B0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3" t="86305" r="1717" b="1717"/>
          <a:stretch/>
        </p:blipFill>
        <p:spPr bwMode="auto">
          <a:xfrm>
            <a:off x="669468" y="2281125"/>
            <a:ext cx="2827818" cy="5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48829E0D-2DC5-4E5B-BF34-20BB9ECB082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3" t="19530" r="1249" b="66447"/>
          <a:stretch/>
        </p:blipFill>
        <p:spPr bwMode="auto">
          <a:xfrm>
            <a:off x="637845" y="1559712"/>
            <a:ext cx="2954090" cy="6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CCD81D3-E3C0-4474-950A-1EBCEFF1E0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09" y="3483399"/>
            <a:ext cx="1823425" cy="1096065"/>
          </a:xfrm>
          <a:prstGeom prst="rect">
            <a:avLst/>
          </a:prstGeom>
          <a:noFill/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2765D64-9778-4A08-B3D3-BDB7F3B2CE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4985" y="2747815"/>
            <a:ext cx="1221740" cy="2015490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ADC32C7A-1B1A-4F88-97CE-E7DF1549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200"/>
            <a:ext cx="12192000" cy="86763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Problématique : le moteur utilisé est-il adapté au cahier des charges ?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9A113C0-A626-48D9-96B6-63227568DFA5}"/>
              </a:ext>
            </a:extLst>
          </p:cNvPr>
          <p:cNvSpPr txBox="1">
            <a:spLocks/>
          </p:cNvSpPr>
          <p:nvPr/>
        </p:nvSpPr>
        <p:spPr>
          <a:xfrm>
            <a:off x="0" y="622239"/>
            <a:ext cx="12192000" cy="867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+mn-lt"/>
              </a:rPr>
              <a:t>Critères de dimensionnement du moteur 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fr-FR" sz="2400" dirty="0">
                <a:latin typeface="+mn-lt"/>
              </a:rPr>
              <a:t>Taux de rotation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fr-FR" sz="2400" dirty="0">
                <a:latin typeface="+mn-lt"/>
              </a:rPr>
              <a:t>Couple 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882124A-2913-49AD-9307-7E07C5C51551}"/>
              </a:ext>
            </a:extLst>
          </p:cNvPr>
          <p:cNvSpPr/>
          <p:nvPr/>
        </p:nvSpPr>
        <p:spPr>
          <a:xfrm>
            <a:off x="8640068" y="2736418"/>
            <a:ext cx="1236957" cy="609938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Choix N (tr/min)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87DE1-83DF-4A43-9F8B-026B7A538D45}"/>
              </a:ext>
            </a:extLst>
          </p:cNvPr>
          <p:cNvSpPr/>
          <p:nvPr/>
        </p:nvSpPr>
        <p:spPr>
          <a:xfrm>
            <a:off x="9982200" y="2672565"/>
            <a:ext cx="1236957" cy="73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Augmenter la vitesse de pilotage</a:t>
            </a:r>
          </a:p>
        </p:txBody>
      </p:sp>
      <p:sp>
        <p:nvSpPr>
          <p:cNvPr id="6" name="Flèche : virage 5">
            <a:extLst>
              <a:ext uri="{FF2B5EF4-FFF2-40B4-BE49-F238E27FC236}">
                <a16:creationId xmlns:a16="http://schemas.microsoft.com/office/drawing/2014/main" id="{C33410DE-DFC1-4FBE-82D4-040E1BCACCFD}"/>
              </a:ext>
            </a:extLst>
          </p:cNvPr>
          <p:cNvSpPr/>
          <p:nvPr/>
        </p:nvSpPr>
        <p:spPr>
          <a:xfrm flipV="1">
            <a:off x="10517815" y="3483399"/>
            <a:ext cx="729200" cy="365125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DA1874-A6CB-4D4E-940F-84054E2DA3E3}"/>
              </a:ext>
            </a:extLst>
          </p:cNvPr>
          <p:cNvSpPr/>
          <p:nvPr/>
        </p:nvSpPr>
        <p:spPr>
          <a:xfrm>
            <a:off x="11172197" y="3370634"/>
            <a:ext cx="1236957" cy="73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 coups sur la barrière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D3E0923-311A-460B-8C0A-09786B25305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3" y="5011031"/>
            <a:ext cx="843290" cy="1451604"/>
          </a:xfrm>
          <a:prstGeom prst="rect">
            <a:avLst/>
          </a:prstGeom>
          <a:noFill/>
        </p:spPr>
      </p:pic>
      <p:pic>
        <p:nvPicPr>
          <p:cNvPr id="1026" name="Picture 2" descr="http://tsi.ljf.free.fr/ATS/docs/S2I/TP/TP-CY4-SYMPACT/images/TP/sw4.png">
            <a:extLst>
              <a:ext uri="{FF2B5EF4-FFF2-40B4-BE49-F238E27FC236}">
                <a16:creationId xmlns:a16="http://schemas.microsoft.com/office/drawing/2014/main" id="{2C42DA5D-1D21-47E1-A263-1D5B2992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97" y="4821250"/>
            <a:ext cx="2105468" cy="155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043ABABB-C304-4770-B819-44BC68A7485A}"/>
              </a:ext>
            </a:extLst>
          </p:cNvPr>
          <p:cNvSpPr/>
          <p:nvPr/>
        </p:nvSpPr>
        <p:spPr>
          <a:xfrm rot="19800000">
            <a:off x="3389756" y="6139661"/>
            <a:ext cx="1469486" cy="41496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Effets dyn.</a:t>
            </a:r>
          </a:p>
        </p:txBody>
      </p:sp>
      <p:pic>
        <p:nvPicPr>
          <p:cNvPr id="38" name="Image 37" descr="D:\PuissanceMoteur_Dyn.png">
            <a:extLst>
              <a:ext uri="{FF2B5EF4-FFF2-40B4-BE49-F238E27FC236}">
                <a16:creationId xmlns:a16="http://schemas.microsoft.com/office/drawing/2014/main" id="{D7F8640F-7DCC-4EEC-BEDC-7866C5343A4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96" y="5139688"/>
            <a:ext cx="1446417" cy="11571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507FDBEE-4846-450E-B504-19F1185879DC}"/>
              </a:ext>
            </a:extLst>
          </p:cNvPr>
          <p:cNvSpPr/>
          <p:nvPr/>
        </p:nvSpPr>
        <p:spPr>
          <a:xfrm>
            <a:off x="9508780" y="5276035"/>
            <a:ext cx="1236957" cy="609938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Choix C  et P (Nm et W)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A643FA-BDEA-439F-8330-2548C131BD51}"/>
              </a:ext>
            </a:extLst>
          </p:cNvPr>
          <p:cNvSpPr/>
          <p:nvPr/>
        </p:nvSpPr>
        <p:spPr>
          <a:xfrm>
            <a:off x="10681648" y="5212182"/>
            <a:ext cx="1236957" cy="73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Couple ~5Nm</a:t>
            </a:r>
          </a:p>
          <a:p>
            <a:pPr algn="ctr"/>
            <a:r>
              <a:rPr lang="fr-FR" sz="1400" b="1" dirty="0">
                <a:solidFill>
                  <a:srgbClr val="FF0000"/>
                </a:solidFill>
              </a:rPr>
              <a:t>P ~10 W</a:t>
            </a:r>
          </a:p>
        </p:txBody>
      </p:sp>
      <p:sp>
        <p:nvSpPr>
          <p:cNvPr id="56" name="Flèche : virage 55">
            <a:extLst>
              <a:ext uri="{FF2B5EF4-FFF2-40B4-BE49-F238E27FC236}">
                <a16:creationId xmlns:a16="http://schemas.microsoft.com/office/drawing/2014/main" id="{42D0F980-6594-4A50-9DB1-7202C3F67857}"/>
              </a:ext>
            </a:extLst>
          </p:cNvPr>
          <p:cNvSpPr/>
          <p:nvPr/>
        </p:nvSpPr>
        <p:spPr>
          <a:xfrm flipV="1">
            <a:off x="10016537" y="6197579"/>
            <a:ext cx="729200" cy="365125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8FA2A6-F07C-4800-9D66-48E2FA40612F}"/>
              </a:ext>
            </a:extLst>
          </p:cNvPr>
          <p:cNvSpPr/>
          <p:nvPr/>
        </p:nvSpPr>
        <p:spPr>
          <a:xfrm>
            <a:off x="10670919" y="6084814"/>
            <a:ext cx="1236957" cy="73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Frottements et ressort à intégrer</a:t>
            </a:r>
          </a:p>
        </p:txBody>
      </p:sp>
    </p:spTree>
    <p:extLst>
      <p:ext uri="{BB962C8B-B14F-4D97-AF65-F5344CB8AC3E}">
        <p14:creationId xmlns:p14="http://schemas.microsoft.com/office/powerpoint/2010/main" val="194916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51684" y="2307886"/>
            <a:ext cx="2513040" cy="3456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75520" y="2307886"/>
            <a:ext cx="2520000" cy="34563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927848" y="2307886"/>
            <a:ext cx="2513040" cy="3456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775520" y="1052737"/>
            <a:ext cx="2520000" cy="529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Performances attendues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1684" y="1052738"/>
            <a:ext cx="2513040" cy="529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Performances simulées et mesurées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82760" y="2377035"/>
            <a:ext cx="2265368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82760" y="3695121"/>
            <a:ext cx="2265368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4584844" y="2774951"/>
            <a:ext cx="1224136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Expérimentation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4531037" y="4100464"/>
            <a:ext cx="1224136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7849" y="1052738"/>
            <a:ext cx="2513039" cy="529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Démarche et conclusion</a:t>
            </a:r>
          </a:p>
        </p:txBody>
      </p:sp>
      <p:sp>
        <p:nvSpPr>
          <p:cNvPr id="31" name="Flèche : droite 30"/>
          <p:cNvSpPr/>
          <p:nvPr/>
        </p:nvSpPr>
        <p:spPr>
          <a:xfrm>
            <a:off x="1775520" y="1649529"/>
            <a:ext cx="8640960" cy="609938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Problématique : le moteur utilisé est-il adapté au cahier des charges ?</a:t>
            </a:r>
          </a:p>
        </p:txBody>
      </p:sp>
      <p:pic>
        <p:nvPicPr>
          <p:cNvPr id="32" name="Image 31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4C32C691-776D-4F37-80B4-9BA4C2C6ABE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2" t="85700" r="1716" b="1717"/>
          <a:stretch/>
        </p:blipFill>
        <p:spPr bwMode="auto">
          <a:xfrm>
            <a:off x="2357683" y="2619677"/>
            <a:ext cx="1342833" cy="60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 32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867BC8BC-7374-4B99-96B9-3734CCD1BB4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2" t="19530" r="1249" b="66447"/>
          <a:stretch/>
        </p:blipFill>
        <p:spPr bwMode="auto">
          <a:xfrm>
            <a:off x="2449700" y="3566813"/>
            <a:ext cx="1171640" cy="6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C23F224-204A-453E-A80F-2E7FA707B5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317" y="2636225"/>
            <a:ext cx="1182470" cy="710784"/>
          </a:xfrm>
          <a:prstGeom prst="rect">
            <a:avLst/>
          </a:prstGeom>
          <a:noFill/>
        </p:spPr>
      </p:pic>
      <p:pic>
        <p:nvPicPr>
          <p:cNvPr id="35" name="Image 34" descr="D:\PuissanceMoteur_Dyn.png">
            <a:extLst>
              <a:ext uri="{FF2B5EF4-FFF2-40B4-BE49-F238E27FC236}">
                <a16:creationId xmlns:a16="http://schemas.microsoft.com/office/drawing/2014/main" id="{30EAFD09-5E5E-467E-B4DC-43C6C4B6582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26" y="3736024"/>
            <a:ext cx="1446417" cy="115718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376C4D1-C150-4DA2-8122-097A8A0E4A46}"/>
              </a:ext>
            </a:extLst>
          </p:cNvPr>
          <p:cNvSpPr/>
          <p:nvPr/>
        </p:nvSpPr>
        <p:spPr>
          <a:xfrm>
            <a:off x="8125850" y="2377036"/>
            <a:ext cx="2117035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Méthode </a:t>
            </a:r>
            <a:r>
              <a:rPr lang="fr-FR" sz="1200" b="1" dirty="0">
                <a:solidFill>
                  <a:schemeClr val="tx1"/>
                </a:solidFill>
              </a:rPr>
              <a:t>expérimentale</a:t>
            </a:r>
            <a:r>
              <a:rPr lang="fr-FR" sz="1200" dirty="0">
                <a:solidFill>
                  <a:schemeClr val="tx1"/>
                </a:solidFill>
              </a:rPr>
              <a:t> (Test de d’influence de la fréquence du variateur)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Choix de la consigne en vitesse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68BCC6-4727-4F6E-A3DC-EBFD838796A6}"/>
              </a:ext>
            </a:extLst>
          </p:cNvPr>
          <p:cNvSpPr/>
          <p:nvPr/>
        </p:nvSpPr>
        <p:spPr>
          <a:xfrm>
            <a:off x="8125849" y="4058000"/>
            <a:ext cx="2117035" cy="805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Simulation :</a:t>
            </a:r>
            <a:r>
              <a:rPr lang="fr-FR" sz="1200" b="1" dirty="0">
                <a:solidFill>
                  <a:schemeClr val="tx1"/>
                </a:solidFill>
              </a:rPr>
              <a:t>résolution du PFD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Choix du couple moteur et de la puissance du 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9" name="Flèche : double flèche verticale 38">
            <a:extLst>
              <a:ext uri="{FF2B5EF4-FFF2-40B4-BE49-F238E27FC236}">
                <a16:creationId xmlns:a16="http://schemas.microsoft.com/office/drawing/2014/main" id="{0CF05BB3-ABD4-4C8F-A66D-2FBDF0981266}"/>
              </a:ext>
            </a:extLst>
          </p:cNvPr>
          <p:cNvSpPr/>
          <p:nvPr/>
        </p:nvSpPr>
        <p:spPr>
          <a:xfrm rot="5400000">
            <a:off x="4062279" y="2400994"/>
            <a:ext cx="499800" cy="1157184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lèche : double flèche verticale 39">
            <a:extLst>
              <a:ext uri="{FF2B5EF4-FFF2-40B4-BE49-F238E27FC236}">
                <a16:creationId xmlns:a16="http://schemas.microsoft.com/office/drawing/2014/main" id="{6233C236-5FCF-4025-B3AF-FBD65FDD4358}"/>
              </a:ext>
            </a:extLst>
          </p:cNvPr>
          <p:cNvSpPr/>
          <p:nvPr/>
        </p:nvSpPr>
        <p:spPr>
          <a:xfrm rot="6404525">
            <a:off x="4052999" y="3634604"/>
            <a:ext cx="499800" cy="1157184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DF0616-45F0-4593-A864-E4366D29FF06}"/>
              </a:ext>
            </a:extLst>
          </p:cNvPr>
          <p:cNvSpPr/>
          <p:nvPr/>
        </p:nvSpPr>
        <p:spPr>
          <a:xfrm>
            <a:off x="5015892" y="4960159"/>
            <a:ext cx="2265368" cy="747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/>
            <a:r>
              <a:rPr lang="fr-FR" sz="1200" b="1" dirty="0">
                <a:solidFill>
                  <a:schemeClr val="tx1"/>
                </a:solidFill>
              </a:rPr>
              <a:t>Intégration du couple ressort, des frottements…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3F15EA-B751-4AD9-BCA4-63E5E31F65E9}"/>
              </a:ext>
            </a:extLst>
          </p:cNvPr>
          <p:cNvSpPr/>
          <p:nvPr/>
        </p:nvSpPr>
        <p:spPr>
          <a:xfrm rot="16200000">
            <a:off x="4802436" y="5127236"/>
            <a:ext cx="747603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BF407-C4D1-4370-92F8-DB5CF74643BD}"/>
              </a:ext>
            </a:extLst>
          </p:cNvPr>
          <p:cNvSpPr/>
          <p:nvPr/>
        </p:nvSpPr>
        <p:spPr>
          <a:xfrm>
            <a:off x="4239243" y="2836364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?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7D8E65-E8C0-4A91-BB02-92A72C041C36}"/>
              </a:ext>
            </a:extLst>
          </p:cNvPr>
          <p:cNvSpPr/>
          <p:nvPr/>
        </p:nvSpPr>
        <p:spPr>
          <a:xfrm>
            <a:off x="4260426" y="40460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?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5D71FB-5A00-491E-BC68-CBDC6C59D202}"/>
              </a:ext>
            </a:extLst>
          </p:cNvPr>
          <p:cNvSpPr/>
          <p:nvPr/>
        </p:nvSpPr>
        <p:spPr>
          <a:xfrm>
            <a:off x="8125849" y="4938614"/>
            <a:ext cx="2117035" cy="805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Choix affiné</a:t>
            </a:r>
          </a:p>
        </p:txBody>
      </p:sp>
    </p:spTree>
    <p:extLst>
      <p:ext uri="{BB962C8B-B14F-4D97-AF65-F5344CB8AC3E}">
        <p14:creationId xmlns:p14="http://schemas.microsoft.com/office/powerpoint/2010/main" val="169497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7A8FE-3531-4538-A497-E9C5D3F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47542-7028-474B-A947-58222FF4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611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208</Words>
  <Application>Microsoft Office PowerPoint</Application>
  <PresentationFormat>Grand écran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Problématique : le moteur utilisé est-il adapté au cahier des charges ?</vt:lpstr>
      <vt:lpstr>Problématique : le moteur utilisé est-il adapté au cahier des charges ?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 : le moteur utilisé est-il adapté au cahier des charges ?</dc:title>
  <dc:creator>Xavier Pessoles</dc:creator>
  <cp:lastModifiedBy>Xavier Pessoles</cp:lastModifiedBy>
  <cp:revision>7</cp:revision>
  <dcterms:created xsi:type="dcterms:W3CDTF">2018-06-05T11:39:25Z</dcterms:created>
  <dcterms:modified xsi:type="dcterms:W3CDTF">2018-06-05T12:59:27Z</dcterms:modified>
</cp:coreProperties>
</file>