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512" y="-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BBBA37-00AE-490F-BA4E-E9A756C4A0D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0BBB20E-A547-490C-BFC3-F69C30C2BB85}">
      <dgm:prSet phldrT="[Texte]"/>
      <dgm:spPr/>
      <dgm:t>
        <a:bodyPr/>
        <a:lstStyle/>
        <a:p>
          <a:r>
            <a:rPr lang="fr-FR" dirty="0"/>
            <a:t>Appropriation du support</a:t>
          </a:r>
        </a:p>
      </dgm:t>
    </dgm:pt>
    <dgm:pt modelId="{830D836F-DF80-4E41-AF3F-21CC3E8E4EF2}" type="parTrans" cxnId="{C5973D72-FB08-4B00-8516-F806514B4438}">
      <dgm:prSet/>
      <dgm:spPr/>
      <dgm:t>
        <a:bodyPr/>
        <a:lstStyle/>
        <a:p>
          <a:endParaRPr lang="fr-FR"/>
        </a:p>
      </dgm:t>
    </dgm:pt>
    <dgm:pt modelId="{DD1C8274-3095-435A-B7E9-C86DA96BDE64}" type="sibTrans" cxnId="{C5973D72-FB08-4B00-8516-F806514B4438}">
      <dgm:prSet/>
      <dgm:spPr/>
      <dgm:t>
        <a:bodyPr/>
        <a:lstStyle/>
        <a:p>
          <a:endParaRPr lang="fr-FR"/>
        </a:p>
      </dgm:t>
    </dgm:pt>
    <dgm:pt modelId="{C742B16C-6774-4654-A307-2517E5970ED9}">
      <dgm:prSet phldrT="[Texte]"/>
      <dgm:spPr/>
      <dgm:t>
        <a:bodyPr/>
        <a:lstStyle/>
        <a:p>
          <a:r>
            <a:rPr lang="fr-FR" dirty="0"/>
            <a:t>S’approprier et analyser un système</a:t>
          </a:r>
        </a:p>
      </dgm:t>
    </dgm:pt>
    <dgm:pt modelId="{3F79200C-09D6-4579-940A-9925FCF29974}" type="parTrans" cxnId="{002EAD7A-751D-4A0E-8B80-3ED2E8BF0317}">
      <dgm:prSet/>
      <dgm:spPr/>
      <dgm:t>
        <a:bodyPr/>
        <a:lstStyle/>
        <a:p>
          <a:endParaRPr lang="fr-FR"/>
        </a:p>
      </dgm:t>
    </dgm:pt>
    <dgm:pt modelId="{DB0BD340-6AE9-43AB-8228-82AD980D89BF}" type="sibTrans" cxnId="{002EAD7A-751D-4A0E-8B80-3ED2E8BF0317}">
      <dgm:prSet/>
      <dgm:spPr/>
      <dgm:t>
        <a:bodyPr/>
        <a:lstStyle/>
        <a:p>
          <a:endParaRPr lang="fr-FR"/>
        </a:p>
      </dgm:t>
    </dgm:pt>
    <dgm:pt modelId="{F13B1487-2412-4E08-99C9-67C2BCBDEA4A}">
      <dgm:prSet phldrT="[Texte]"/>
      <dgm:spPr/>
      <dgm:t>
        <a:bodyPr/>
        <a:lstStyle/>
        <a:p>
          <a:r>
            <a:rPr lang="fr-FR" dirty="0"/>
            <a:t>S’approprier la problématique</a:t>
          </a:r>
        </a:p>
      </dgm:t>
    </dgm:pt>
    <dgm:pt modelId="{D2C1CF47-F1CF-41FD-863C-436CAB276BF5}" type="parTrans" cxnId="{C8B22B49-CC6C-4CC7-B1A3-9980D2423C47}">
      <dgm:prSet/>
      <dgm:spPr/>
      <dgm:t>
        <a:bodyPr/>
        <a:lstStyle/>
        <a:p>
          <a:endParaRPr lang="fr-FR"/>
        </a:p>
      </dgm:t>
    </dgm:pt>
    <dgm:pt modelId="{0DA945F7-3BBA-45C9-BADE-9D9D10D8009B}" type="sibTrans" cxnId="{C8B22B49-CC6C-4CC7-B1A3-9980D2423C47}">
      <dgm:prSet/>
      <dgm:spPr/>
      <dgm:t>
        <a:bodyPr/>
        <a:lstStyle/>
        <a:p>
          <a:endParaRPr lang="fr-FR"/>
        </a:p>
      </dgm:t>
    </dgm:pt>
    <dgm:pt modelId="{20F7D581-9EB2-498F-BE28-9D62195EAF83}">
      <dgm:prSet phldrT="[Texte]"/>
      <dgm:spPr/>
      <dgm:t>
        <a:bodyPr/>
        <a:lstStyle/>
        <a:p>
          <a:r>
            <a:rPr lang="fr-FR" dirty="0"/>
            <a:t>Activité de modélisation (autonomie encadrée)</a:t>
          </a:r>
        </a:p>
      </dgm:t>
    </dgm:pt>
    <dgm:pt modelId="{E0FBE512-C1C4-4067-A1DE-34C9E33E9EB4}" type="parTrans" cxnId="{1497608C-9EBF-4045-B5D2-B57D8503FD29}">
      <dgm:prSet/>
      <dgm:spPr/>
      <dgm:t>
        <a:bodyPr/>
        <a:lstStyle/>
        <a:p>
          <a:endParaRPr lang="fr-FR"/>
        </a:p>
      </dgm:t>
    </dgm:pt>
    <dgm:pt modelId="{FCF39507-87BB-42FC-936E-7CB9C907446D}" type="sibTrans" cxnId="{1497608C-9EBF-4045-B5D2-B57D8503FD29}">
      <dgm:prSet/>
      <dgm:spPr/>
      <dgm:t>
        <a:bodyPr/>
        <a:lstStyle/>
        <a:p>
          <a:endParaRPr lang="fr-FR"/>
        </a:p>
      </dgm:t>
    </dgm:pt>
    <dgm:pt modelId="{B5920376-0133-44CD-BB1B-6F53C130D637}">
      <dgm:prSet phldrT="[Texte]"/>
      <dgm:spPr/>
      <dgm:t>
        <a:bodyPr/>
        <a:lstStyle/>
        <a:p>
          <a:r>
            <a:rPr lang="fr-FR" dirty="0"/>
            <a:t>Développer un modèle (multiphysique) – Mise en équation, modèle de comportement – ;</a:t>
          </a:r>
        </a:p>
      </dgm:t>
    </dgm:pt>
    <dgm:pt modelId="{E82A70DF-B649-4129-9355-DBF8312CF18F}" type="parTrans" cxnId="{A743B165-EFB3-4A2B-9188-6DFA8B2E60AB}">
      <dgm:prSet/>
      <dgm:spPr/>
      <dgm:t>
        <a:bodyPr/>
        <a:lstStyle/>
        <a:p>
          <a:endParaRPr lang="fr-FR"/>
        </a:p>
      </dgm:t>
    </dgm:pt>
    <dgm:pt modelId="{73A56BD2-43C1-4062-A5A5-84091B9A63CC}" type="sibTrans" cxnId="{A743B165-EFB3-4A2B-9188-6DFA8B2E60AB}">
      <dgm:prSet/>
      <dgm:spPr/>
      <dgm:t>
        <a:bodyPr/>
        <a:lstStyle/>
        <a:p>
          <a:endParaRPr lang="fr-FR"/>
        </a:p>
      </dgm:t>
    </dgm:pt>
    <dgm:pt modelId="{148DC79C-4EEA-43CF-BADE-659389EC8CCC}">
      <dgm:prSet phldrT="[Texte]"/>
      <dgm:spPr/>
      <dgm:t>
        <a:bodyPr/>
        <a:lstStyle/>
        <a:p>
          <a:r>
            <a:rPr lang="fr-FR" dirty="0"/>
            <a:t>Enrichir le modèle</a:t>
          </a:r>
        </a:p>
      </dgm:t>
    </dgm:pt>
    <dgm:pt modelId="{93F49CA4-65A7-42FD-8AC9-5CBA10152A5A}" type="parTrans" cxnId="{89E90838-B3EB-4AAA-8D15-4D187ADDBC24}">
      <dgm:prSet/>
      <dgm:spPr/>
      <dgm:t>
        <a:bodyPr/>
        <a:lstStyle/>
        <a:p>
          <a:endParaRPr lang="fr-FR"/>
        </a:p>
      </dgm:t>
    </dgm:pt>
    <dgm:pt modelId="{987AB886-30FC-4929-AFA2-85A0536B5275}" type="sibTrans" cxnId="{89E90838-B3EB-4AAA-8D15-4D187ADDBC24}">
      <dgm:prSet/>
      <dgm:spPr/>
      <dgm:t>
        <a:bodyPr/>
        <a:lstStyle/>
        <a:p>
          <a:endParaRPr lang="fr-FR"/>
        </a:p>
      </dgm:t>
    </dgm:pt>
    <dgm:pt modelId="{928451A7-076A-4725-BC57-E98970B55362}">
      <dgm:prSet phldrT="[Texte]"/>
      <dgm:spPr/>
      <dgm:t>
        <a:bodyPr/>
        <a:lstStyle/>
        <a:p>
          <a:r>
            <a:rPr lang="fr-FR" dirty="0"/>
            <a:t>Exploitation des modèles</a:t>
          </a:r>
        </a:p>
      </dgm:t>
    </dgm:pt>
    <dgm:pt modelId="{605DBBC2-A198-4676-A0C6-4546B7A91B68}" type="parTrans" cxnId="{1A2CD6BD-4FB6-4C65-A31E-7C659272F5FF}">
      <dgm:prSet/>
      <dgm:spPr/>
      <dgm:t>
        <a:bodyPr/>
        <a:lstStyle/>
        <a:p>
          <a:endParaRPr lang="fr-FR"/>
        </a:p>
      </dgm:t>
    </dgm:pt>
    <dgm:pt modelId="{75637A16-730E-4452-8190-67FB3226C504}" type="sibTrans" cxnId="{1A2CD6BD-4FB6-4C65-A31E-7C659272F5FF}">
      <dgm:prSet/>
      <dgm:spPr/>
      <dgm:t>
        <a:bodyPr/>
        <a:lstStyle/>
        <a:p>
          <a:endParaRPr lang="fr-FR"/>
        </a:p>
      </dgm:t>
    </dgm:pt>
    <dgm:pt modelId="{11F904A3-BE7E-4610-85FF-791DB76C5662}">
      <dgm:prSet phldrT="[Texte]"/>
      <dgm:spPr/>
      <dgm:t>
        <a:bodyPr/>
        <a:lstStyle/>
        <a:p>
          <a:r>
            <a:rPr lang="fr-FR" dirty="0"/>
            <a:t>Valider et recaler un modèle</a:t>
          </a:r>
        </a:p>
      </dgm:t>
    </dgm:pt>
    <dgm:pt modelId="{03E9A0DC-5904-496A-AAF6-356D4EB9E2C7}" type="parTrans" cxnId="{21EEA131-555A-4801-A607-FBD385939B0A}">
      <dgm:prSet/>
      <dgm:spPr/>
      <dgm:t>
        <a:bodyPr/>
        <a:lstStyle/>
        <a:p>
          <a:endParaRPr lang="fr-FR"/>
        </a:p>
      </dgm:t>
    </dgm:pt>
    <dgm:pt modelId="{AA783ABE-4698-4A43-ACFE-2F0CA6278420}" type="sibTrans" cxnId="{21EEA131-555A-4801-A607-FBD385939B0A}">
      <dgm:prSet/>
      <dgm:spPr/>
      <dgm:t>
        <a:bodyPr/>
        <a:lstStyle/>
        <a:p>
          <a:endParaRPr lang="fr-FR"/>
        </a:p>
      </dgm:t>
    </dgm:pt>
    <dgm:pt modelId="{8DAB84D0-1232-4525-835D-427DF83AEF9C}">
      <dgm:prSet phldrT="[Texte]"/>
      <dgm:spPr/>
      <dgm:t>
        <a:bodyPr/>
        <a:lstStyle/>
        <a:p>
          <a:r>
            <a:rPr lang="fr-FR" dirty="0"/>
            <a:t>Imaginer et choisir des solutions d’évolution du système</a:t>
          </a:r>
        </a:p>
      </dgm:t>
    </dgm:pt>
    <dgm:pt modelId="{66223C22-9641-4203-8CF8-F17D221D4CC1}" type="parTrans" cxnId="{DB37CD2A-171A-4EDF-AE2B-5E79EBACFD5B}">
      <dgm:prSet/>
      <dgm:spPr/>
      <dgm:t>
        <a:bodyPr/>
        <a:lstStyle/>
        <a:p>
          <a:endParaRPr lang="fr-FR"/>
        </a:p>
      </dgm:t>
    </dgm:pt>
    <dgm:pt modelId="{46C6073C-0DC6-4E2E-AF22-F533CD0D8D76}" type="sibTrans" cxnId="{DB37CD2A-171A-4EDF-AE2B-5E79EBACFD5B}">
      <dgm:prSet/>
      <dgm:spPr/>
      <dgm:t>
        <a:bodyPr/>
        <a:lstStyle/>
        <a:p>
          <a:endParaRPr lang="fr-FR"/>
        </a:p>
      </dgm:t>
    </dgm:pt>
    <dgm:pt modelId="{9D94179C-60CB-44C9-8000-C638CC90FBCC}">
      <dgm:prSet phldrT="[Texte]"/>
      <dgm:spPr/>
      <dgm:t>
        <a:bodyPr/>
        <a:lstStyle/>
        <a:p>
          <a:r>
            <a:rPr lang="fr-FR" dirty="0"/>
            <a:t>Evaluation de solutions</a:t>
          </a:r>
        </a:p>
      </dgm:t>
    </dgm:pt>
    <dgm:pt modelId="{FA25C7AC-CD09-4865-B0C2-AE65C69B976D}" type="parTrans" cxnId="{ECFDC616-8CDF-4EA1-BB1D-FA2DF950B96F}">
      <dgm:prSet/>
      <dgm:spPr/>
      <dgm:t>
        <a:bodyPr/>
        <a:lstStyle/>
        <a:p>
          <a:endParaRPr lang="fr-FR"/>
        </a:p>
      </dgm:t>
    </dgm:pt>
    <dgm:pt modelId="{B690B119-AA95-4863-ACB5-0212ED679AB4}" type="sibTrans" cxnId="{ECFDC616-8CDF-4EA1-BB1D-FA2DF950B96F}">
      <dgm:prSet/>
      <dgm:spPr/>
      <dgm:t>
        <a:bodyPr/>
        <a:lstStyle/>
        <a:p>
          <a:endParaRPr lang="fr-FR"/>
        </a:p>
      </dgm:t>
    </dgm:pt>
    <dgm:pt modelId="{A8413DF9-56B9-4C60-B3CC-C6279AA9DB31}">
      <dgm:prSet phldrT="[Texte]"/>
      <dgm:spPr/>
      <dgm:t>
        <a:bodyPr/>
        <a:lstStyle/>
        <a:p>
          <a:r>
            <a:rPr lang="fr-FR" dirty="0"/>
            <a:t>Vérifier des exigences et analyser les écarts</a:t>
          </a:r>
        </a:p>
      </dgm:t>
    </dgm:pt>
    <dgm:pt modelId="{BFBB27DB-4F08-40E3-A64D-E6DBEFBF4140}" type="parTrans" cxnId="{4837E752-3F23-4D39-B139-676E4BD7D655}">
      <dgm:prSet/>
      <dgm:spPr/>
      <dgm:t>
        <a:bodyPr/>
        <a:lstStyle/>
        <a:p>
          <a:endParaRPr lang="fr-FR"/>
        </a:p>
      </dgm:t>
    </dgm:pt>
    <dgm:pt modelId="{1140EB32-5F55-4501-AE6F-0BEE35CC03BC}" type="sibTrans" cxnId="{4837E752-3F23-4D39-B139-676E4BD7D655}">
      <dgm:prSet/>
      <dgm:spPr/>
      <dgm:t>
        <a:bodyPr/>
        <a:lstStyle/>
        <a:p>
          <a:endParaRPr lang="fr-FR"/>
        </a:p>
      </dgm:t>
    </dgm:pt>
    <dgm:pt modelId="{72D19D3A-74EA-46C0-A7EF-6D3CB88BB6E7}">
      <dgm:prSet phldrT="[Texte]"/>
      <dgm:spPr/>
      <dgm:t>
        <a:bodyPr/>
        <a:lstStyle/>
        <a:p>
          <a:r>
            <a:rPr lang="fr-FR" dirty="0"/>
            <a:t>Synthèse</a:t>
          </a:r>
        </a:p>
      </dgm:t>
    </dgm:pt>
    <dgm:pt modelId="{15EE5103-8F38-442F-9D49-C6051408C59D}" type="parTrans" cxnId="{7897605B-DE9F-4E05-9C51-68DB082DFD61}">
      <dgm:prSet/>
      <dgm:spPr/>
      <dgm:t>
        <a:bodyPr/>
        <a:lstStyle/>
        <a:p>
          <a:endParaRPr lang="fr-FR"/>
        </a:p>
      </dgm:t>
    </dgm:pt>
    <dgm:pt modelId="{16A5E339-9EC9-4A04-A091-62D697819434}" type="sibTrans" cxnId="{7897605B-DE9F-4E05-9C51-68DB082DFD61}">
      <dgm:prSet/>
      <dgm:spPr/>
      <dgm:t>
        <a:bodyPr/>
        <a:lstStyle/>
        <a:p>
          <a:endParaRPr lang="fr-FR"/>
        </a:p>
      </dgm:t>
    </dgm:pt>
    <dgm:pt modelId="{F9F5AE11-AF97-4245-99B1-53B38E0C3108}">
      <dgm:prSet phldrT="[Texte]"/>
      <dgm:spPr/>
      <dgm:t>
        <a:bodyPr/>
        <a:lstStyle/>
        <a:p>
          <a:endParaRPr lang="fr-FR" dirty="0"/>
        </a:p>
      </dgm:t>
    </dgm:pt>
    <dgm:pt modelId="{0DC9D828-A9AB-4F2A-83AE-CB35FC67EA91}" type="parTrans" cxnId="{839B22B2-CAF0-4A50-BE07-9D40E91536D6}">
      <dgm:prSet/>
      <dgm:spPr/>
      <dgm:t>
        <a:bodyPr/>
        <a:lstStyle/>
        <a:p>
          <a:endParaRPr lang="fr-FR"/>
        </a:p>
      </dgm:t>
    </dgm:pt>
    <dgm:pt modelId="{9498F83F-2569-4E78-864A-AF5A10617D12}" type="sibTrans" cxnId="{839B22B2-CAF0-4A50-BE07-9D40E91536D6}">
      <dgm:prSet/>
      <dgm:spPr/>
      <dgm:t>
        <a:bodyPr/>
        <a:lstStyle/>
        <a:p>
          <a:endParaRPr lang="fr-FR"/>
        </a:p>
      </dgm:t>
    </dgm:pt>
    <dgm:pt modelId="{FE9C8349-5541-4A07-AD12-86C062C0E230}">
      <dgm:prSet phldrT="[Texte]"/>
      <dgm:spPr/>
      <dgm:t>
        <a:bodyPr/>
        <a:lstStyle/>
        <a:p>
          <a:r>
            <a:rPr lang="fr-FR" dirty="0"/>
            <a:t>Enrichir un modèle</a:t>
          </a:r>
        </a:p>
      </dgm:t>
    </dgm:pt>
    <dgm:pt modelId="{D86E542B-235B-4FEB-8647-F7C8AADC72DD}" type="parTrans" cxnId="{E482A634-3C45-439E-A37A-3BB451581B53}">
      <dgm:prSet/>
      <dgm:spPr/>
      <dgm:t>
        <a:bodyPr/>
        <a:lstStyle/>
        <a:p>
          <a:endParaRPr lang="fr-FR"/>
        </a:p>
      </dgm:t>
    </dgm:pt>
    <dgm:pt modelId="{C43EF2FA-EE72-4138-B119-3A8414090AEA}" type="sibTrans" cxnId="{E482A634-3C45-439E-A37A-3BB451581B53}">
      <dgm:prSet/>
      <dgm:spPr/>
      <dgm:t>
        <a:bodyPr/>
        <a:lstStyle/>
        <a:p>
          <a:endParaRPr lang="fr-FR"/>
        </a:p>
      </dgm:t>
    </dgm:pt>
    <dgm:pt modelId="{7CFCEB31-C53B-4076-9E89-71BB7C5206BB}">
      <dgm:prSet phldrT="[Texte]"/>
      <dgm:spPr/>
      <dgm:t>
        <a:bodyPr/>
        <a:lstStyle/>
        <a:p>
          <a:r>
            <a:rPr lang="fr-FR" dirty="0"/>
            <a:t>Evaluer, optimiser, adapter des solutions</a:t>
          </a:r>
        </a:p>
      </dgm:t>
    </dgm:pt>
    <dgm:pt modelId="{BCAA30FB-3036-4175-919A-7AC87A5DFA25}" type="parTrans" cxnId="{F470FB77-2A68-4E93-A413-B72BC643C21C}">
      <dgm:prSet/>
      <dgm:spPr/>
      <dgm:t>
        <a:bodyPr/>
        <a:lstStyle/>
        <a:p>
          <a:endParaRPr lang="fr-FR"/>
        </a:p>
      </dgm:t>
    </dgm:pt>
    <dgm:pt modelId="{E2E05416-EBA5-4CD9-8AA3-29C25936A1EA}" type="sibTrans" cxnId="{F470FB77-2A68-4E93-A413-B72BC643C21C}">
      <dgm:prSet/>
      <dgm:spPr/>
      <dgm:t>
        <a:bodyPr/>
        <a:lstStyle/>
        <a:p>
          <a:endParaRPr lang="fr-FR"/>
        </a:p>
      </dgm:t>
    </dgm:pt>
    <dgm:pt modelId="{8B357BF4-9F6B-41DA-AC00-06C721727CC4}">
      <dgm:prSet phldrT="[Texte]"/>
      <dgm:spPr/>
      <dgm:t>
        <a:bodyPr/>
        <a:lstStyle/>
        <a:p>
          <a:r>
            <a:rPr lang="fr-FR" dirty="0"/>
            <a:t>Conclure vis-à-vis de la problématique</a:t>
          </a:r>
        </a:p>
      </dgm:t>
    </dgm:pt>
    <dgm:pt modelId="{8049E6DB-7235-46A3-9A01-D9B8825D7FBE}" type="parTrans" cxnId="{E7F51A95-644E-4CCD-B975-7FB3FBC3D14D}">
      <dgm:prSet/>
      <dgm:spPr/>
      <dgm:t>
        <a:bodyPr/>
        <a:lstStyle/>
        <a:p>
          <a:endParaRPr lang="fr-FR"/>
        </a:p>
      </dgm:t>
    </dgm:pt>
    <dgm:pt modelId="{2FE3F632-0420-4B99-82E5-A7F74116C1F1}" type="sibTrans" cxnId="{E7F51A95-644E-4CCD-B975-7FB3FBC3D14D}">
      <dgm:prSet/>
      <dgm:spPr/>
      <dgm:t>
        <a:bodyPr/>
        <a:lstStyle/>
        <a:p>
          <a:endParaRPr lang="fr-FR"/>
        </a:p>
      </dgm:t>
    </dgm:pt>
    <dgm:pt modelId="{0D4AF47E-FDAB-4C77-957D-7D203EA2A551}">
      <dgm:prSet phldrT="[Texte]"/>
      <dgm:spPr/>
      <dgm:t>
        <a:bodyPr/>
        <a:lstStyle/>
        <a:p>
          <a:r>
            <a:rPr lang="fr-FR" dirty="0"/>
            <a:t>Préparation d’une synthèse (10 minutes)</a:t>
          </a:r>
        </a:p>
      </dgm:t>
    </dgm:pt>
    <dgm:pt modelId="{9CD69A6E-A2A3-461E-8653-B8D27DA8FB7C}" type="parTrans" cxnId="{D17B6FC1-D9C2-4F35-8136-869ADDE06035}">
      <dgm:prSet/>
      <dgm:spPr/>
      <dgm:t>
        <a:bodyPr/>
        <a:lstStyle/>
        <a:p>
          <a:endParaRPr lang="fr-FR"/>
        </a:p>
      </dgm:t>
    </dgm:pt>
    <dgm:pt modelId="{0D727C4D-D6A3-41E4-AAA6-A4FD3C72ECE6}" type="sibTrans" cxnId="{D17B6FC1-D9C2-4F35-8136-869ADDE06035}">
      <dgm:prSet/>
      <dgm:spPr/>
      <dgm:t>
        <a:bodyPr/>
        <a:lstStyle/>
        <a:p>
          <a:endParaRPr lang="fr-FR"/>
        </a:p>
      </dgm:t>
    </dgm:pt>
    <dgm:pt modelId="{D9322475-296B-4DB3-B8CB-A37D16B0CCC5}">
      <dgm:prSet phldrT="[Texte]"/>
      <dgm:spPr/>
      <dgm:t>
        <a:bodyPr/>
        <a:lstStyle/>
        <a:p>
          <a:r>
            <a:rPr lang="fr-FR" dirty="0"/>
            <a:t>Présentation (3 minutes)</a:t>
          </a:r>
        </a:p>
      </dgm:t>
    </dgm:pt>
    <dgm:pt modelId="{36777342-3451-4820-A2D9-690CFCC4EAFA}" type="parTrans" cxnId="{D0949473-B194-4546-8E86-808091D73F76}">
      <dgm:prSet/>
      <dgm:spPr/>
      <dgm:t>
        <a:bodyPr/>
        <a:lstStyle/>
        <a:p>
          <a:endParaRPr lang="fr-FR"/>
        </a:p>
      </dgm:t>
    </dgm:pt>
    <dgm:pt modelId="{119C61CF-A5C0-4ED8-B600-C9AFDEC1C9D8}" type="sibTrans" cxnId="{D0949473-B194-4546-8E86-808091D73F76}">
      <dgm:prSet/>
      <dgm:spPr/>
      <dgm:t>
        <a:bodyPr/>
        <a:lstStyle/>
        <a:p>
          <a:endParaRPr lang="fr-FR"/>
        </a:p>
      </dgm:t>
    </dgm:pt>
    <dgm:pt modelId="{7ABD661D-07C5-4739-AE45-6E1036C01B22}" type="pres">
      <dgm:prSet presAssocID="{4BBBBA37-00AE-490F-BA4E-E9A756C4A0D7}" presName="Name0" presStyleCnt="0">
        <dgm:presLayoutVars>
          <dgm:dir/>
          <dgm:animLvl val="lvl"/>
          <dgm:resizeHandles val="exact"/>
        </dgm:presLayoutVars>
      </dgm:prSet>
      <dgm:spPr/>
    </dgm:pt>
    <dgm:pt modelId="{75F32423-9911-408A-B8A9-5D1154B5D7BF}" type="pres">
      <dgm:prSet presAssocID="{4BBBBA37-00AE-490F-BA4E-E9A756C4A0D7}" presName="tSp" presStyleCnt="0"/>
      <dgm:spPr/>
    </dgm:pt>
    <dgm:pt modelId="{D241EEF2-5E0C-4DE4-A18D-25619EBD7B6F}" type="pres">
      <dgm:prSet presAssocID="{4BBBBA37-00AE-490F-BA4E-E9A756C4A0D7}" presName="bSp" presStyleCnt="0"/>
      <dgm:spPr/>
    </dgm:pt>
    <dgm:pt modelId="{FC4CC419-9620-4012-97C5-A28BFD476CA1}" type="pres">
      <dgm:prSet presAssocID="{4BBBBA37-00AE-490F-BA4E-E9A756C4A0D7}" presName="process" presStyleCnt="0"/>
      <dgm:spPr/>
    </dgm:pt>
    <dgm:pt modelId="{7E698234-6681-4186-AE63-A7A941F59494}" type="pres">
      <dgm:prSet presAssocID="{C0BBB20E-A547-490C-BFC3-F69C30C2BB85}" presName="composite1" presStyleCnt="0"/>
      <dgm:spPr/>
    </dgm:pt>
    <dgm:pt modelId="{395996B4-199C-4092-AE43-1490EDAA85FB}" type="pres">
      <dgm:prSet presAssocID="{C0BBB20E-A547-490C-BFC3-F69C30C2BB85}" presName="dummyNode1" presStyleLbl="node1" presStyleIdx="0" presStyleCnt="5"/>
      <dgm:spPr/>
    </dgm:pt>
    <dgm:pt modelId="{8901E0F4-0A59-4693-BCC0-AD691D9FB870}" type="pres">
      <dgm:prSet presAssocID="{C0BBB20E-A547-490C-BFC3-F69C30C2BB85}" presName="childNode1" presStyleLbl="bgAcc1" presStyleIdx="0" presStyleCnt="5">
        <dgm:presLayoutVars>
          <dgm:bulletEnabled val="1"/>
        </dgm:presLayoutVars>
      </dgm:prSet>
      <dgm:spPr/>
    </dgm:pt>
    <dgm:pt modelId="{0CDE4C4E-2C62-4126-8CEE-77D153383F3B}" type="pres">
      <dgm:prSet presAssocID="{C0BBB20E-A547-490C-BFC3-F69C30C2BB85}" presName="childNode1tx" presStyleLbl="bgAcc1" presStyleIdx="0" presStyleCnt="5">
        <dgm:presLayoutVars>
          <dgm:bulletEnabled val="1"/>
        </dgm:presLayoutVars>
      </dgm:prSet>
      <dgm:spPr/>
    </dgm:pt>
    <dgm:pt modelId="{AB2A0A4B-2E62-43F5-874D-A858B18AD7BD}" type="pres">
      <dgm:prSet presAssocID="{C0BBB20E-A547-490C-BFC3-F69C30C2BB85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36C63541-11CA-440A-96C0-F62A9C797175}" type="pres">
      <dgm:prSet presAssocID="{C0BBB20E-A547-490C-BFC3-F69C30C2BB85}" presName="connSite1" presStyleCnt="0"/>
      <dgm:spPr/>
    </dgm:pt>
    <dgm:pt modelId="{943CED33-B477-41B6-8333-C0E815B32CCD}" type="pres">
      <dgm:prSet presAssocID="{DD1C8274-3095-435A-B7E9-C86DA96BDE64}" presName="Name9" presStyleLbl="sibTrans2D1" presStyleIdx="0" presStyleCnt="4"/>
      <dgm:spPr/>
    </dgm:pt>
    <dgm:pt modelId="{DAE054FC-E8A5-4F66-B3DE-0F065A517B2B}" type="pres">
      <dgm:prSet presAssocID="{20F7D581-9EB2-498F-BE28-9D62195EAF83}" presName="composite2" presStyleCnt="0"/>
      <dgm:spPr/>
    </dgm:pt>
    <dgm:pt modelId="{1F85FCD6-6513-4C8D-B4DE-0CBEE2AA7681}" type="pres">
      <dgm:prSet presAssocID="{20F7D581-9EB2-498F-BE28-9D62195EAF83}" presName="dummyNode2" presStyleLbl="node1" presStyleIdx="0" presStyleCnt="5"/>
      <dgm:spPr/>
    </dgm:pt>
    <dgm:pt modelId="{B8A19F94-18F6-4D00-B053-8BF08839189F}" type="pres">
      <dgm:prSet presAssocID="{20F7D581-9EB2-498F-BE28-9D62195EAF83}" presName="childNode2" presStyleLbl="bgAcc1" presStyleIdx="1" presStyleCnt="5">
        <dgm:presLayoutVars>
          <dgm:bulletEnabled val="1"/>
        </dgm:presLayoutVars>
      </dgm:prSet>
      <dgm:spPr/>
    </dgm:pt>
    <dgm:pt modelId="{BCCD055F-C4D8-4E1B-AEB8-AC963578358F}" type="pres">
      <dgm:prSet presAssocID="{20F7D581-9EB2-498F-BE28-9D62195EAF83}" presName="childNode2tx" presStyleLbl="bgAcc1" presStyleIdx="1" presStyleCnt="5">
        <dgm:presLayoutVars>
          <dgm:bulletEnabled val="1"/>
        </dgm:presLayoutVars>
      </dgm:prSet>
      <dgm:spPr/>
    </dgm:pt>
    <dgm:pt modelId="{71BAD410-3299-44D0-A85A-DC3B57193168}" type="pres">
      <dgm:prSet presAssocID="{20F7D581-9EB2-498F-BE28-9D62195EAF83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89ADB8B3-B871-45E3-A9C2-130268780D69}" type="pres">
      <dgm:prSet presAssocID="{20F7D581-9EB2-498F-BE28-9D62195EAF83}" presName="connSite2" presStyleCnt="0"/>
      <dgm:spPr/>
    </dgm:pt>
    <dgm:pt modelId="{DC8BE73A-4F5A-421C-B33E-9320120B824C}" type="pres">
      <dgm:prSet presAssocID="{FCF39507-87BB-42FC-936E-7CB9C907446D}" presName="Name18" presStyleLbl="sibTrans2D1" presStyleIdx="1" presStyleCnt="4"/>
      <dgm:spPr/>
    </dgm:pt>
    <dgm:pt modelId="{0643EB6C-F47F-4843-A806-EFCE9852E787}" type="pres">
      <dgm:prSet presAssocID="{928451A7-076A-4725-BC57-E98970B55362}" presName="composite1" presStyleCnt="0"/>
      <dgm:spPr/>
    </dgm:pt>
    <dgm:pt modelId="{DAAB7BA4-2998-41B0-9E03-1630EC903E3B}" type="pres">
      <dgm:prSet presAssocID="{928451A7-076A-4725-BC57-E98970B55362}" presName="dummyNode1" presStyleLbl="node1" presStyleIdx="1" presStyleCnt="5"/>
      <dgm:spPr/>
    </dgm:pt>
    <dgm:pt modelId="{9131C415-ABC8-494A-BB4C-4189E2623C96}" type="pres">
      <dgm:prSet presAssocID="{928451A7-076A-4725-BC57-E98970B55362}" presName="childNode1" presStyleLbl="bgAcc1" presStyleIdx="2" presStyleCnt="5">
        <dgm:presLayoutVars>
          <dgm:bulletEnabled val="1"/>
        </dgm:presLayoutVars>
      </dgm:prSet>
      <dgm:spPr/>
    </dgm:pt>
    <dgm:pt modelId="{3B26D6A5-9D56-445C-B171-536ACA002E6A}" type="pres">
      <dgm:prSet presAssocID="{928451A7-076A-4725-BC57-E98970B55362}" presName="childNode1tx" presStyleLbl="bgAcc1" presStyleIdx="2" presStyleCnt="5">
        <dgm:presLayoutVars>
          <dgm:bulletEnabled val="1"/>
        </dgm:presLayoutVars>
      </dgm:prSet>
      <dgm:spPr/>
    </dgm:pt>
    <dgm:pt modelId="{40A8A41C-CF7A-4E88-8EA7-EAA6AFD512F6}" type="pres">
      <dgm:prSet presAssocID="{928451A7-076A-4725-BC57-E98970B55362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B473B88E-BDED-4B84-8518-6F2718D65E59}" type="pres">
      <dgm:prSet presAssocID="{928451A7-076A-4725-BC57-E98970B55362}" presName="connSite1" presStyleCnt="0"/>
      <dgm:spPr/>
    </dgm:pt>
    <dgm:pt modelId="{4D946BF7-5318-4B1E-AEBF-4A3CA2E290DB}" type="pres">
      <dgm:prSet presAssocID="{75637A16-730E-4452-8190-67FB3226C504}" presName="Name9" presStyleLbl="sibTrans2D1" presStyleIdx="2" presStyleCnt="4"/>
      <dgm:spPr/>
    </dgm:pt>
    <dgm:pt modelId="{979512FD-18FE-4B5C-9D65-0C9D20754DDD}" type="pres">
      <dgm:prSet presAssocID="{9D94179C-60CB-44C9-8000-C638CC90FBCC}" presName="composite2" presStyleCnt="0"/>
      <dgm:spPr/>
    </dgm:pt>
    <dgm:pt modelId="{4A6F4801-649C-401A-88A5-26ECEFD9E87E}" type="pres">
      <dgm:prSet presAssocID="{9D94179C-60CB-44C9-8000-C638CC90FBCC}" presName="dummyNode2" presStyleLbl="node1" presStyleIdx="2" presStyleCnt="5"/>
      <dgm:spPr/>
    </dgm:pt>
    <dgm:pt modelId="{F0C2F068-CF38-425A-B33E-3FD76DFE06E5}" type="pres">
      <dgm:prSet presAssocID="{9D94179C-60CB-44C9-8000-C638CC90FBCC}" presName="childNode2" presStyleLbl="bgAcc1" presStyleIdx="3" presStyleCnt="5">
        <dgm:presLayoutVars>
          <dgm:bulletEnabled val="1"/>
        </dgm:presLayoutVars>
      </dgm:prSet>
      <dgm:spPr/>
    </dgm:pt>
    <dgm:pt modelId="{0CEB224C-27D6-4E1E-B3D5-07A168A17481}" type="pres">
      <dgm:prSet presAssocID="{9D94179C-60CB-44C9-8000-C638CC90FBCC}" presName="childNode2tx" presStyleLbl="bgAcc1" presStyleIdx="3" presStyleCnt="5">
        <dgm:presLayoutVars>
          <dgm:bulletEnabled val="1"/>
        </dgm:presLayoutVars>
      </dgm:prSet>
      <dgm:spPr/>
    </dgm:pt>
    <dgm:pt modelId="{085190A6-FE74-486B-99A6-C2C9C6FC2B6B}" type="pres">
      <dgm:prSet presAssocID="{9D94179C-60CB-44C9-8000-C638CC90FBCC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6B793E1C-464B-41BF-BF58-D75084E9B5F0}" type="pres">
      <dgm:prSet presAssocID="{9D94179C-60CB-44C9-8000-C638CC90FBCC}" presName="connSite2" presStyleCnt="0"/>
      <dgm:spPr/>
    </dgm:pt>
    <dgm:pt modelId="{E2AA8120-67F5-4F08-808C-C2FFDEEF3762}" type="pres">
      <dgm:prSet presAssocID="{B690B119-AA95-4863-ACB5-0212ED679AB4}" presName="Name18" presStyleLbl="sibTrans2D1" presStyleIdx="3" presStyleCnt="4"/>
      <dgm:spPr/>
    </dgm:pt>
    <dgm:pt modelId="{264659D7-04C8-42D4-B98D-4E2EE7C455D6}" type="pres">
      <dgm:prSet presAssocID="{72D19D3A-74EA-46C0-A7EF-6D3CB88BB6E7}" presName="composite1" presStyleCnt="0"/>
      <dgm:spPr/>
    </dgm:pt>
    <dgm:pt modelId="{18501380-F4C5-4409-AFED-4EFA9BC2661B}" type="pres">
      <dgm:prSet presAssocID="{72D19D3A-74EA-46C0-A7EF-6D3CB88BB6E7}" presName="dummyNode1" presStyleLbl="node1" presStyleIdx="3" presStyleCnt="5"/>
      <dgm:spPr/>
    </dgm:pt>
    <dgm:pt modelId="{9026B45C-ADFA-45DE-A14B-1C67CDA49329}" type="pres">
      <dgm:prSet presAssocID="{72D19D3A-74EA-46C0-A7EF-6D3CB88BB6E7}" presName="childNode1" presStyleLbl="bgAcc1" presStyleIdx="4" presStyleCnt="5">
        <dgm:presLayoutVars>
          <dgm:bulletEnabled val="1"/>
        </dgm:presLayoutVars>
      </dgm:prSet>
      <dgm:spPr/>
    </dgm:pt>
    <dgm:pt modelId="{BCC1B419-4A07-48CE-9943-567C3025AA4B}" type="pres">
      <dgm:prSet presAssocID="{72D19D3A-74EA-46C0-A7EF-6D3CB88BB6E7}" presName="childNode1tx" presStyleLbl="bgAcc1" presStyleIdx="4" presStyleCnt="5">
        <dgm:presLayoutVars>
          <dgm:bulletEnabled val="1"/>
        </dgm:presLayoutVars>
      </dgm:prSet>
      <dgm:spPr/>
    </dgm:pt>
    <dgm:pt modelId="{1A803EBB-B33B-43CC-8CF8-F6DFA7F74C9F}" type="pres">
      <dgm:prSet presAssocID="{72D19D3A-74EA-46C0-A7EF-6D3CB88BB6E7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D6AC3102-16E7-4603-A29F-989E079D7077}" type="pres">
      <dgm:prSet presAssocID="{72D19D3A-74EA-46C0-A7EF-6D3CB88BB6E7}" presName="connSite1" presStyleCnt="0"/>
      <dgm:spPr/>
    </dgm:pt>
  </dgm:ptLst>
  <dgm:cxnLst>
    <dgm:cxn modelId="{3228E000-8C8D-4FC1-BE09-2CB2D43274CF}" type="presOf" srcId="{20F7D581-9EB2-498F-BE28-9D62195EAF83}" destId="{71BAD410-3299-44D0-A85A-DC3B57193168}" srcOrd="0" destOrd="0" presId="urn:microsoft.com/office/officeart/2005/8/layout/hProcess4"/>
    <dgm:cxn modelId="{E260010D-46B0-46C2-93B1-54EE897A6300}" type="presOf" srcId="{FCF39507-87BB-42FC-936E-7CB9C907446D}" destId="{DC8BE73A-4F5A-421C-B33E-9320120B824C}" srcOrd="0" destOrd="0" presId="urn:microsoft.com/office/officeart/2005/8/layout/hProcess4"/>
    <dgm:cxn modelId="{745C2710-AEC2-4077-8999-F61D41E0B39E}" type="presOf" srcId="{C0BBB20E-A547-490C-BFC3-F69C30C2BB85}" destId="{AB2A0A4B-2E62-43F5-874D-A858B18AD7BD}" srcOrd="0" destOrd="0" presId="urn:microsoft.com/office/officeart/2005/8/layout/hProcess4"/>
    <dgm:cxn modelId="{ECFDC616-8CDF-4EA1-BB1D-FA2DF950B96F}" srcId="{4BBBBA37-00AE-490F-BA4E-E9A756C4A0D7}" destId="{9D94179C-60CB-44C9-8000-C638CC90FBCC}" srcOrd="3" destOrd="0" parTransId="{FA25C7AC-CD09-4865-B0C2-AE65C69B976D}" sibTransId="{B690B119-AA95-4863-ACB5-0212ED679AB4}"/>
    <dgm:cxn modelId="{70FCD421-2521-424F-B9BC-061AF450C2F8}" type="presOf" srcId="{C742B16C-6774-4654-A307-2517E5970ED9}" destId="{0CDE4C4E-2C62-4126-8CEE-77D153383F3B}" srcOrd="1" destOrd="0" presId="urn:microsoft.com/office/officeart/2005/8/layout/hProcess4"/>
    <dgm:cxn modelId="{DB37CD2A-171A-4EDF-AE2B-5E79EBACFD5B}" srcId="{928451A7-076A-4725-BC57-E98970B55362}" destId="{8DAB84D0-1232-4525-835D-427DF83AEF9C}" srcOrd="2" destOrd="0" parTransId="{66223C22-9641-4203-8CF8-F17D221D4CC1}" sibTransId="{46C6073C-0DC6-4E2E-AF22-F533CD0D8D76}"/>
    <dgm:cxn modelId="{21EEA131-555A-4801-A607-FBD385939B0A}" srcId="{928451A7-076A-4725-BC57-E98970B55362}" destId="{11F904A3-BE7E-4610-85FF-791DB76C5662}" srcOrd="0" destOrd="0" parTransId="{03E9A0DC-5904-496A-AAF6-356D4EB9E2C7}" sibTransId="{AA783ABE-4698-4A43-ACFE-2F0CA6278420}"/>
    <dgm:cxn modelId="{E482A634-3C45-439E-A37A-3BB451581B53}" srcId="{928451A7-076A-4725-BC57-E98970B55362}" destId="{FE9C8349-5541-4A07-AD12-86C062C0E230}" srcOrd="1" destOrd="0" parTransId="{D86E542B-235B-4FEB-8647-F7C8AADC72DD}" sibTransId="{C43EF2FA-EE72-4138-B119-3A8414090AEA}"/>
    <dgm:cxn modelId="{94B4AD35-07BC-4BD5-BA48-4DA3352B804F}" type="presOf" srcId="{7CFCEB31-C53B-4076-9E89-71BB7C5206BB}" destId="{0CEB224C-27D6-4E1E-B3D5-07A168A17481}" srcOrd="1" destOrd="0" presId="urn:microsoft.com/office/officeart/2005/8/layout/hProcess4"/>
    <dgm:cxn modelId="{89E90838-B3EB-4AAA-8D15-4D187ADDBC24}" srcId="{20F7D581-9EB2-498F-BE28-9D62195EAF83}" destId="{148DC79C-4EEA-43CF-BADE-659389EC8CCC}" srcOrd="1" destOrd="0" parTransId="{93F49CA4-65A7-42FD-8AC9-5CBA10152A5A}" sibTransId="{987AB886-30FC-4929-AFA2-85A0536B5275}"/>
    <dgm:cxn modelId="{FBF9C739-9412-4585-8F14-F4D92428BCA3}" type="presOf" srcId="{B5920376-0133-44CD-BB1B-6F53C130D637}" destId="{B8A19F94-18F6-4D00-B053-8BF08839189F}" srcOrd="0" destOrd="0" presId="urn:microsoft.com/office/officeart/2005/8/layout/hProcess4"/>
    <dgm:cxn modelId="{864C703B-D3FC-4566-883E-42340E00BE6D}" type="presOf" srcId="{928451A7-076A-4725-BC57-E98970B55362}" destId="{40A8A41C-CF7A-4E88-8EA7-EAA6AFD512F6}" srcOrd="0" destOrd="0" presId="urn:microsoft.com/office/officeart/2005/8/layout/hProcess4"/>
    <dgm:cxn modelId="{DCA5503C-9910-48D2-9A1B-1E06CC883971}" type="presOf" srcId="{F9F5AE11-AF97-4245-99B1-53B38E0C3108}" destId="{BCCD055F-C4D8-4E1B-AEB8-AC963578358F}" srcOrd="1" destOrd="2" presId="urn:microsoft.com/office/officeart/2005/8/layout/hProcess4"/>
    <dgm:cxn modelId="{A5BE503C-E8E6-47E1-B911-A7E285B72E93}" type="presOf" srcId="{148DC79C-4EEA-43CF-BADE-659389EC8CCC}" destId="{B8A19F94-18F6-4D00-B053-8BF08839189F}" srcOrd="0" destOrd="1" presId="urn:microsoft.com/office/officeart/2005/8/layout/hProcess4"/>
    <dgm:cxn modelId="{7897605B-DE9F-4E05-9C51-68DB082DFD61}" srcId="{4BBBBA37-00AE-490F-BA4E-E9A756C4A0D7}" destId="{72D19D3A-74EA-46C0-A7EF-6D3CB88BB6E7}" srcOrd="4" destOrd="0" parTransId="{15EE5103-8F38-442F-9D49-C6051408C59D}" sibTransId="{16A5E339-9EC9-4A04-A091-62D697819434}"/>
    <dgm:cxn modelId="{F1B6015C-A40C-4B07-ADFF-FCCBDEF8A703}" type="presOf" srcId="{0D4AF47E-FDAB-4C77-957D-7D203EA2A551}" destId="{BCC1B419-4A07-48CE-9943-567C3025AA4B}" srcOrd="1" destOrd="0" presId="urn:microsoft.com/office/officeart/2005/8/layout/hProcess4"/>
    <dgm:cxn modelId="{BE340D61-28A6-4E10-B4BD-309F83AE9FD8}" type="presOf" srcId="{DD1C8274-3095-435A-B7E9-C86DA96BDE64}" destId="{943CED33-B477-41B6-8333-C0E815B32CCD}" srcOrd="0" destOrd="0" presId="urn:microsoft.com/office/officeart/2005/8/layout/hProcess4"/>
    <dgm:cxn modelId="{0ACA2444-26E0-4640-8CC7-AB33AA1DAD47}" type="presOf" srcId="{F13B1487-2412-4E08-99C9-67C2BCBDEA4A}" destId="{0CDE4C4E-2C62-4126-8CEE-77D153383F3B}" srcOrd="1" destOrd="2" presId="urn:microsoft.com/office/officeart/2005/8/layout/hProcess4"/>
    <dgm:cxn modelId="{A743B165-EFB3-4A2B-9188-6DFA8B2E60AB}" srcId="{20F7D581-9EB2-498F-BE28-9D62195EAF83}" destId="{B5920376-0133-44CD-BB1B-6F53C130D637}" srcOrd="0" destOrd="0" parTransId="{E82A70DF-B649-4129-9355-DBF8312CF18F}" sibTransId="{73A56BD2-43C1-4062-A5A5-84091B9A63CC}"/>
    <dgm:cxn modelId="{21B1ED67-366C-4183-8AF4-00523A5B1174}" type="presOf" srcId="{FE9C8349-5541-4A07-AD12-86C062C0E230}" destId="{9131C415-ABC8-494A-BB4C-4189E2623C96}" srcOrd="0" destOrd="1" presId="urn:microsoft.com/office/officeart/2005/8/layout/hProcess4"/>
    <dgm:cxn modelId="{C8B22B49-CC6C-4CC7-B1A3-9980D2423C47}" srcId="{C0BBB20E-A547-490C-BFC3-F69C30C2BB85}" destId="{F13B1487-2412-4E08-99C9-67C2BCBDEA4A}" srcOrd="2" destOrd="0" parTransId="{D2C1CF47-F1CF-41FD-863C-436CAB276BF5}" sibTransId="{0DA945F7-3BBA-45C9-BADE-9D9D10D8009B}"/>
    <dgm:cxn modelId="{A4A6564B-C371-4F9F-B066-1639325111C0}" type="presOf" srcId="{F13B1487-2412-4E08-99C9-67C2BCBDEA4A}" destId="{8901E0F4-0A59-4693-BCC0-AD691D9FB870}" srcOrd="0" destOrd="2" presId="urn:microsoft.com/office/officeart/2005/8/layout/hProcess4"/>
    <dgm:cxn modelId="{E89FE86D-E9A0-4F12-A590-68AB9F146FB2}" type="presOf" srcId="{D9322475-296B-4DB3-B8CB-A37D16B0CCC5}" destId="{BCC1B419-4A07-48CE-9943-567C3025AA4B}" srcOrd="1" destOrd="1" presId="urn:microsoft.com/office/officeart/2005/8/layout/hProcess4"/>
    <dgm:cxn modelId="{E683F570-DC2B-4326-9DA0-584336C8C6D6}" type="presOf" srcId="{B5920376-0133-44CD-BB1B-6F53C130D637}" destId="{BCCD055F-C4D8-4E1B-AEB8-AC963578358F}" srcOrd="1" destOrd="0" presId="urn:microsoft.com/office/officeart/2005/8/layout/hProcess4"/>
    <dgm:cxn modelId="{C5973D72-FB08-4B00-8516-F806514B4438}" srcId="{4BBBBA37-00AE-490F-BA4E-E9A756C4A0D7}" destId="{C0BBB20E-A547-490C-BFC3-F69C30C2BB85}" srcOrd="0" destOrd="0" parTransId="{830D836F-DF80-4E41-AF3F-21CC3E8E4EF2}" sibTransId="{DD1C8274-3095-435A-B7E9-C86DA96BDE64}"/>
    <dgm:cxn modelId="{4837E752-3F23-4D39-B139-676E4BD7D655}" srcId="{C0BBB20E-A547-490C-BFC3-F69C30C2BB85}" destId="{A8413DF9-56B9-4C60-B3CC-C6279AA9DB31}" srcOrd="1" destOrd="0" parTransId="{BFBB27DB-4F08-40E3-A64D-E6DBEFBF4140}" sibTransId="{1140EB32-5F55-4501-AE6F-0BEE35CC03BC}"/>
    <dgm:cxn modelId="{78AA7A53-A1F0-47E6-9B77-B202EA49C9D4}" type="presOf" srcId="{8B357BF4-9F6B-41DA-AC00-06C721727CC4}" destId="{F0C2F068-CF38-425A-B33E-3FD76DFE06E5}" srcOrd="0" destOrd="1" presId="urn:microsoft.com/office/officeart/2005/8/layout/hProcess4"/>
    <dgm:cxn modelId="{D0949473-B194-4546-8E86-808091D73F76}" srcId="{72D19D3A-74EA-46C0-A7EF-6D3CB88BB6E7}" destId="{D9322475-296B-4DB3-B8CB-A37D16B0CCC5}" srcOrd="1" destOrd="0" parTransId="{36777342-3451-4820-A2D9-690CFCC4EAFA}" sibTransId="{119C61CF-A5C0-4ED8-B600-C9AFDEC1C9D8}"/>
    <dgm:cxn modelId="{D2AF2756-91EA-4946-BD2F-56B8BD2544F9}" type="presOf" srcId="{FE9C8349-5541-4A07-AD12-86C062C0E230}" destId="{3B26D6A5-9D56-445C-B171-536ACA002E6A}" srcOrd="1" destOrd="1" presId="urn:microsoft.com/office/officeart/2005/8/layout/hProcess4"/>
    <dgm:cxn modelId="{F470FB77-2A68-4E93-A413-B72BC643C21C}" srcId="{9D94179C-60CB-44C9-8000-C638CC90FBCC}" destId="{7CFCEB31-C53B-4076-9E89-71BB7C5206BB}" srcOrd="0" destOrd="0" parTransId="{BCAA30FB-3036-4175-919A-7AC87A5DFA25}" sibTransId="{E2E05416-EBA5-4CD9-8AA3-29C25936A1EA}"/>
    <dgm:cxn modelId="{002EAD7A-751D-4A0E-8B80-3ED2E8BF0317}" srcId="{C0BBB20E-A547-490C-BFC3-F69C30C2BB85}" destId="{C742B16C-6774-4654-A307-2517E5970ED9}" srcOrd="0" destOrd="0" parTransId="{3F79200C-09D6-4579-940A-9925FCF29974}" sibTransId="{DB0BD340-6AE9-43AB-8228-82AD980D89BF}"/>
    <dgm:cxn modelId="{555C2B7C-EBBB-4015-9A21-9AA3BA353080}" type="presOf" srcId="{4BBBBA37-00AE-490F-BA4E-E9A756C4A0D7}" destId="{7ABD661D-07C5-4739-AE45-6E1036C01B22}" srcOrd="0" destOrd="0" presId="urn:microsoft.com/office/officeart/2005/8/layout/hProcess4"/>
    <dgm:cxn modelId="{A2DFE587-0EFA-4CCA-B87B-94DA33352EB2}" type="presOf" srcId="{F9F5AE11-AF97-4245-99B1-53B38E0C3108}" destId="{B8A19F94-18F6-4D00-B053-8BF08839189F}" srcOrd="0" destOrd="2" presId="urn:microsoft.com/office/officeart/2005/8/layout/hProcess4"/>
    <dgm:cxn modelId="{1497608C-9EBF-4045-B5D2-B57D8503FD29}" srcId="{4BBBBA37-00AE-490F-BA4E-E9A756C4A0D7}" destId="{20F7D581-9EB2-498F-BE28-9D62195EAF83}" srcOrd="1" destOrd="0" parTransId="{E0FBE512-C1C4-4067-A1DE-34C9E33E9EB4}" sibTransId="{FCF39507-87BB-42FC-936E-7CB9C907446D}"/>
    <dgm:cxn modelId="{13921B92-0D4F-4CF2-B922-D250CB9F7C6D}" type="presOf" srcId="{72D19D3A-74EA-46C0-A7EF-6D3CB88BB6E7}" destId="{1A803EBB-B33B-43CC-8CF8-F6DFA7F74C9F}" srcOrd="0" destOrd="0" presId="urn:microsoft.com/office/officeart/2005/8/layout/hProcess4"/>
    <dgm:cxn modelId="{9FB5A393-4204-4957-8862-370D233FA313}" type="presOf" srcId="{A8413DF9-56B9-4C60-B3CC-C6279AA9DB31}" destId="{0CDE4C4E-2C62-4126-8CEE-77D153383F3B}" srcOrd="1" destOrd="1" presId="urn:microsoft.com/office/officeart/2005/8/layout/hProcess4"/>
    <dgm:cxn modelId="{E7F51A95-644E-4CCD-B975-7FB3FBC3D14D}" srcId="{9D94179C-60CB-44C9-8000-C638CC90FBCC}" destId="{8B357BF4-9F6B-41DA-AC00-06C721727CC4}" srcOrd="1" destOrd="0" parTransId="{8049E6DB-7235-46A3-9A01-D9B8825D7FBE}" sibTransId="{2FE3F632-0420-4B99-82E5-A7F74116C1F1}"/>
    <dgm:cxn modelId="{658C8A97-82E5-4674-8ED0-64BFCCDCBEC3}" type="presOf" srcId="{8DAB84D0-1232-4525-835D-427DF83AEF9C}" destId="{3B26D6A5-9D56-445C-B171-536ACA002E6A}" srcOrd="1" destOrd="2" presId="urn:microsoft.com/office/officeart/2005/8/layout/hProcess4"/>
    <dgm:cxn modelId="{AFFF7C9B-0E77-4342-BDDF-B74DE7FEA928}" type="presOf" srcId="{C742B16C-6774-4654-A307-2517E5970ED9}" destId="{8901E0F4-0A59-4693-BCC0-AD691D9FB870}" srcOrd="0" destOrd="0" presId="urn:microsoft.com/office/officeart/2005/8/layout/hProcess4"/>
    <dgm:cxn modelId="{838DFA9C-65AB-4608-A291-FF7157BB4A5F}" type="presOf" srcId="{11F904A3-BE7E-4610-85FF-791DB76C5662}" destId="{9131C415-ABC8-494A-BB4C-4189E2623C96}" srcOrd="0" destOrd="0" presId="urn:microsoft.com/office/officeart/2005/8/layout/hProcess4"/>
    <dgm:cxn modelId="{A03A19A9-D08A-496E-94FC-7C1E2041B816}" type="presOf" srcId="{B690B119-AA95-4863-ACB5-0212ED679AB4}" destId="{E2AA8120-67F5-4F08-808C-C2FFDEEF3762}" srcOrd="0" destOrd="0" presId="urn:microsoft.com/office/officeart/2005/8/layout/hProcess4"/>
    <dgm:cxn modelId="{839B22B2-CAF0-4A50-BE07-9D40E91536D6}" srcId="{20F7D581-9EB2-498F-BE28-9D62195EAF83}" destId="{F9F5AE11-AF97-4245-99B1-53B38E0C3108}" srcOrd="2" destOrd="0" parTransId="{0DC9D828-A9AB-4F2A-83AE-CB35FC67EA91}" sibTransId="{9498F83F-2569-4E78-864A-AF5A10617D12}"/>
    <dgm:cxn modelId="{8CB1F4BA-D601-4E13-A50B-3A70EAC68341}" type="presOf" srcId="{D9322475-296B-4DB3-B8CB-A37D16B0CCC5}" destId="{9026B45C-ADFA-45DE-A14B-1C67CDA49329}" srcOrd="0" destOrd="1" presId="urn:microsoft.com/office/officeart/2005/8/layout/hProcess4"/>
    <dgm:cxn modelId="{80D23CBD-CE2E-4319-87F9-C044F105CF34}" type="presOf" srcId="{75637A16-730E-4452-8190-67FB3226C504}" destId="{4D946BF7-5318-4B1E-AEBF-4A3CA2E290DB}" srcOrd="0" destOrd="0" presId="urn:microsoft.com/office/officeart/2005/8/layout/hProcess4"/>
    <dgm:cxn modelId="{95D060BD-EC9A-4CE2-A678-C20ADD6CE489}" type="presOf" srcId="{A8413DF9-56B9-4C60-B3CC-C6279AA9DB31}" destId="{8901E0F4-0A59-4693-BCC0-AD691D9FB870}" srcOrd="0" destOrd="1" presId="urn:microsoft.com/office/officeart/2005/8/layout/hProcess4"/>
    <dgm:cxn modelId="{1A2CD6BD-4FB6-4C65-A31E-7C659272F5FF}" srcId="{4BBBBA37-00AE-490F-BA4E-E9A756C4A0D7}" destId="{928451A7-076A-4725-BC57-E98970B55362}" srcOrd="2" destOrd="0" parTransId="{605DBBC2-A198-4676-A0C6-4546B7A91B68}" sibTransId="{75637A16-730E-4452-8190-67FB3226C504}"/>
    <dgm:cxn modelId="{265C04BF-DF6E-4114-8745-FF72DB8EAE85}" type="presOf" srcId="{0D4AF47E-FDAB-4C77-957D-7D203EA2A551}" destId="{9026B45C-ADFA-45DE-A14B-1C67CDA49329}" srcOrd="0" destOrd="0" presId="urn:microsoft.com/office/officeart/2005/8/layout/hProcess4"/>
    <dgm:cxn modelId="{D17B6FC1-D9C2-4F35-8136-869ADDE06035}" srcId="{72D19D3A-74EA-46C0-A7EF-6D3CB88BB6E7}" destId="{0D4AF47E-FDAB-4C77-957D-7D203EA2A551}" srcOrd="0" destOrd="0" parTransId="{9CD69A6E-A2A3-461E-8653-B8D27DA8FB7C}" sibTransId="{0D727C4D-D6A3-41E4-AAA6-A4FD3C72ECE6}"/>
    <dgm:cxn modelId="{F43A3FC7-6C79-41B4-B507-B5377A47A8F2}" type="presOf" srcId="{9D94179C-60CB-44C9-8000-C638CC90FBCC}" destId="{085190A6-FE74-486B-99A6-C2C9C6FC2B6B}" srcOrd="0" destOrd="0" presId="urn:microsoft.com/office/officeart/2005/8/layout/hProcess4"/>
    <dgm:cxn modelId="{C9483CCC-F04E-41A4-BC9B-839EAF8C71E4}" type="presOf" srcId="{8DAB84D0-1232-4525-835D-427DF83AEF9C}" destId="{9131C415-ABC8-494A-BB4C-4189E2623C96}" srcOrd="0" destOrd="2" presId="urn:microsoft.com/office/officeart/2005/8/layout/hProcess4"/>
    <dgm:cxn modelId="{6C1568E0-2E3D-445E-8201-5D1B60F0118D}" type="presOf" srcId="{8B357BF4-9F6B-41DA-AC00-06C721727CC4}" destId="{0CEB224C-27D6-4E1E-B3D5-07A168A17481}" srcOrd="1" destOrd="1" presId="urn:microsoft.com/office/officeart/2005/8/layout/hProcess4"/>
    <dgm:cxn modelId="{AE3814E9-6976-4CC2-90CB-4D505E6271E7}" type="presOf" srcId="{11F904A3-BE7E-4610-85FF-791DB76C5662}" destId="{3B26D6A5-9D56-445C-B171-536ACA002E6A}" srcOrd="1" destOrd="0" presId="urn:microsoft.com/office/officeart/2005/8/layout/hProcess4"/>
    <dgm:cxn modelId="{28055EEB-0D05-4E1C-9C09-229002861ED9}" type="presOf" srcId="{148DC79C-4EEA-43CF-BADE-659389EC8CCC}" destId="{BCCD055F-C4D8-4E1B-AEB8-AC963578358F}" srcOrd="1" destOrd="1" presId="urn:microsoft.com/office/officeart/2005/8/layout/hProcess4"/>
    <dgm:cxn modelId="{C97277EB-6F23-4658-9BD4-F8C8D1CBABDB}" type="presOf" srcId="{7CFCEB31-C53B-4076-9E89-71BB7C5206BB}" destId="{F0C2F068-CF38-425A-B33E-3FD76DFE06E5}" srcOrd="0" destOrd="0" presId="urn:microsoft.com/office/officeart/2005/8/layout/hProcess4"/>
    <dgm:cxn modelId="{CF123FA8-86E9-4509-A8B2-836C24730797}" type="presParOf" srcId="{7ABD661D-07C5-4739-AE45-6E1036C01B22}" destId="{75F32423-9911-408A-B8A9-5D1154B5D7BF}" srcOrd="0" destOrd="0" presId="urn:microsoft.com/office/officeart/2005/8/layout/hProcess4"/>
    <dgm:cxn modelId="{8850E79F-00B9-4C54-9215-3D15B08153DD}" type="presParOf" srcId="{7ABD661D-07C5-4739-AE45-6E1036C01B22}" destId="{D241EEF2-5E0C-4DE4-A18D-25619EBD7B6F}" srcOrd="1" destOrd="0" presId="urn:microsoft.com/office/officeart/2005/8/layout/hProcess4"/>
    <dgm:cxn modelId="{1226809C-B779-4841-B727-3E10E011B6CB}" type="presParOf" srcId="{7ABD661D-07C5-4739-AE45-6E1036C01B22}" destId="{FC4CC419-9620-4012-97C5-A28BFD476CA1}" srcOrd="2" destOrd="0" presId="urn:microsoft.com/office/officeart/2005/8/layout/hProcess4"/>
    <dgm:cxn modelId="{35D286D9-13FF-4EE7-8142-7037A6311041}" type="presParOf" srcId="{FC4CC419-9620-4012-97C5-A28BFD476CA1}" destId="{7E698234-6681-4186-AE63-A7A941F59494}" srcOrd="0" destOrd="0" presId="urn:microsoft.com/office/officeart/2005/8/layout/hProcess4"/>
    <dgm:cxn modelId="{4EABA230-41E5-4ADD-9711-1883FA55BB41}" type="presParOf" srcId="{7E698234-6681-4186-AE63-A7A941F59494}" destId="{395996B4-199C-4092-AE43-1490EDAA85FB}" srcOrd="0" destOrd="0" presId="urn:microsoft.com/office/officeart/2005/8/layout/hProcess4"/>
    <dgm:cxn modelId="{51E49F9A-DC0D-4CAA-8E03-B0D1B12BB11B}" type="presParOf" srcId="{7E698234-6681-4186-AE63-A7A941F59494}" destId="{8901E0F4-0A59-4693-BCC0-AD691D9FB870}" srcOrd="1" destOrd="0" presId="urn:microsoft.com/office/officeart/2005/8/layout/hProcess4"/>
    <dgm:cxn modelId="{192B2020-9929-4251-B6CF-2456C472304A}" type="presParOf" srcId="{7E698234-6681-4186-AE63-A7A941F59494}" destId="{0CDE4C4E-2C62-4126-8CEE-77D153383F3B}" srcOrd="2" destOrd="0" presId="urn:microsoft.com/office/officeart/2005/8/layout/hProcess4"/>
    <dgm:cxn modelId="{CDF4961E-FABF-4AF6-9EB5-A90B8DD2717A}" type="presParOf" srcId="{7E698234-6681-4186-AE63-A7A941F59494}" destId="{AB2A0A4B-2E62-43F5-874D-A858B18AD7BD}" srcOrd="3" destOrd="0" presId="urn:microsoft.com/office/officeart/2005/8/layout/hProcess4"/>
    <dgm:cxn modelId="{3381310D-F107-407E-9916-00306DD08FE6}" type="presParOf" srcId="{7E698234-6681-4186-AE63-A7A941F59494}" destId="{36C63541-11CA-440A-96C0-F62A9C797175}" srcOrd="4" destOrd="0" presId="urn:microsoft.com/office/officeart/2005/8/layout/hProcess4"/>
    <dgm:cxn modelId="{AFBAF5BE-3BB0-4EE9-B583-C2F35EF0E6C0}" type="presParOf" srcId="{FC4CC419-9620-4012-97C5-A28BFD476CA1}" destId="{943CED33-B477-41B6-8333-C0E815B32CCD}" srcOrd="1" destOrd="0" presId="urn:microsoft.com/office/officeart/2005/8/layout/hProcess4"/>
    <dgm:cxn modelId="{A7F4F8EA-563A-4ABD-BE4C-1BA3E2F08F7F}" type="presParOf" srcId="{FC4CC419-9620-4012-97C5-A28BFD476CA1}" destId="{DAE054FC-E8A5-4F66-B3DE-0F065A517B2B}" srcOrd="2" destOrd="0" presId="urn:microsoft.com/office/officeart/2005/8/layout/hProcess4"/>
    <dgm:cxn modelId="{63B68EA2-6856-4BE2-B933-33F12EA4E16D}" type="presParOf" srcId="{DAE054FC-E8A5-4F66-B3DE-0F065A517B2B}" destId="{1F85FCD6-6513-4C8D-B4DE-0CBEE2AA7681}" srcOrd="0" destOrd="0" presId="urn:microsoft.com/office/officeart/2005/8/layout/hProcess4"/>
    <dgm:cxn modelId="{A25D7FFE-1F0F-45E0-A761-B202218EC06A}" type="presParOf" srcId="{DAE054FC-E8A5-4F66-B3DE-0F065A517B2B}" destId="{B8A19F94-18F6-4D00-B053-8BF08839189F}" srcOrd="1" destOrd="0" presId="urn:microsoft.com/office/officeart/2005/8/layout/hProcess4"/>
    <dgm:cxn modelId="{39BA5598-DD97-4ED7-B3EB-3D1B84AA48A7}" type="presParOf" srcId="{DAE054FC-E8A5-4F66-B3DE-0F065A517B2B}" destId="{BCCD055F-C4D8-4E1B-AEB8-AC963578358F}" srcOrd="2" destOrd="0" presId="urn:microsoft.com/office/officeart/2005/8/layout/hProcess4"/>
    <dgm:cxn modelId="{27A75CDC-2050-488F-B2BA-D14A6F65EA7A}" type="presParOf" srcId="{DAE054FC-E8A5-4F66-B3DE-0F065A517B2B}" destId="{71BAD410-3299-44D0-A85A-DC3B57193168}" srcOrd="3" destOrd="0" presId="urn:microsoft.com/office/officeart/2005/8/layout/hProcess4"/>
    <dgm:cxn modelId="{027B179D-1DAA-4D24-B186-CFA721974E41}" type="presParOf" srcId="{DAE054FC-E8A5-4F66-B3DE-0F065A517B2B}" destId="{89ADB8B3-B871-45E3-A9C2-130268780D69}" srcOrd="4" destOrd="0" presId="urn:microsoft.com/office/officeart/2005/8/layout/hProcess4"/>
    <dgm:cxn modelId="{B3F36E0A-AA44-4D01-8388-9AD2DE0C3538}" type="presParOf" srcId="{FC4CC419-9620-4012-97C5-A28BFD476CA1}" destId="{DC8BE73A-4F5A-421C-B33E-9320120B824C}" srcOrd="3" destOrd="0" presId="urn:microsoft.com/office/officeart/2005/8/layout/hProcess4"/>
    <dgm:cxn modelId="{AFA86870-B517-4EFC-B3A9-8C92C8985E3D}" type="presParOf" srcId="{FC4CC419-9620-4012-97C5-A28BFD476CA1}" destId="{0643EB6C-F47F-4843-A806-EFCE9852E787}" srcOrd="4" destOrd="0" presId="urn:microsoft.com/office/officeart/2005/8/layout/hProcess4"/>
    <dgm:cxn modelId="{81543A9B-5622-42C2-9B8C-3DDA814F71E1}" type="presParOf" srcId="{0643EB6C-F47F-4843-A806-EFCE9852E787}" destId="{DAAB7BA4-2998-41B0-9E03-1630EC903E3B}" srcOrd="0" destOrd="0" presId="urn:microsoft.com/office/officeart/2005/8/layout/hProcess4"/>
    <dgm:cxn modelId="{4313C808-71D8-4980-9DB5-84474369386A}" type="presParOf" srcId="{0643EB6C-F47F-4843-A806-EFCE9852E787}" destId="{9131C415-ABC8-494A-BB4C-4189E2623C96}" srcOrd="1" destOrd="0" presId="urn:microsoft.com/office/officeart/2005/8/layout/hProcess4"/>
    <dgm:cxn modelId="{60CABEDB-32CD-445E-9D4D-24217384E9E6}" type="presParOf" srcId="{0643EB6C-F47F-4843-A806-EFCE9852E787}" destId="{3B26D6A5-9D56-445C-B171-536ACA002E6A}" srcOrd="2" destOrd="0" presId="urn:microsoft.com/office/officeart/2005/8/layout/hProcess4"/>
    <dgm:cxn modelId="{FE023BBB-7C07-48A4-B9AB-0286771BAF00}" type="presParOf" srcId="{0643EB6C-F47F-4843-A806-EFCE9852E787}" destId="{40A8A41C-CF7A-4E88-8EA7-EAA6AFD512F6}" srcOrd="3" destOrd="0" presId="urn:microsoft.com/office/officeart/2005/8/layout/hProcess4"/>
    <dgm:cxn modelId="{FC40F9FD-B21B-429C-92BC-B1986CBAE7CC}" type="presParOf" srcId="{0643EB6C-F47F-4843-A806-EFCE9852E787}" destId="{B473B88E-BDED-4B84-8518-6F2718D65E59}" srcOrd="4" destOrd="0" presId="urn:microsoft.com/office/officeart/2005/8/layout/hProcess4"/>
    <dgm:cxn modelId="{AE14ADA0-0F32-4083-95D2-C49575DC5F50}" type="presParOf" srcId="{FC4CC419-9620-4012-97C5-A28BFD476CA1}" destId="{4D946BF7-5318-4B1E-AEBF-4A3CA2E290DB}" srcOrd="5" destOrd="0" presId="urn:microsoft.com/office/officeart/2005/8/layout/hProcess4"/>
    <dgm:cxn modelId="{DDF524C8-4871-4D7E-A7F3-FC1A10656D81}" type="presParOf" srcId="{FC4CC419-9620-4012-97C5-A28BFD476CA1}" destId="{979512FD-18FE-4B5C-9D65-0C9D20754DDD}" srcOrd="6" destOrd="0" presId="urn:microsoft.com/office/officeart/2005/8/layout/hProcess4"/>
    <dgm:cxn modelId="{BDAF2498-DC29-4949-935E-18FA7CDB0DD3}" type="presParOf" srcId="{979512FD-18FE-4B5C-9D65-0C9D20754DDD}" destId="{4A6F4801-649C-401A-88A5-26ECEFD9E87E}" srcOrd="0" destOrd="0" presId="urn:microsoft.com/office/officeart/2005/8/layout/hProcess4"/>
    <dgm:cxn modelId="{1A75A538-2470-4D37-8B7A-24B6757E93A2}" type="presParOf" srcId="{979512FD-18FE-4B5C-9D65-0C9D20754DDD}" destId="{F0C2F068-CF38-425A-B33E-3FD76DFE06E5}" srcOrd="1" destOrd="0" presId="urn:microsoft.com/office/officeart/2005/8/layout/hProcess4"/>
    <dgm:cxn modelId="{6CFDEFA9-FF7C-40B2-8CF3-8EDB3F2C060B}" type="presParOf" srcId="{979512FD-18FE-4B5C-9D65-0C9D20754DDD}" destId="{0CEB224C-27D6-4E1E-B3D5-07A168A17481}" srcOrd="2" destOrd="0" presId="urn:microsoft.com/office/officeart/2005/8/layout/hProcess4"/>
    <dgm:cxn modelId="{B5BC4101-D702-4006-A25B-C1B5F3B113D3}" type="presParOf" srcId="{979512FD-18FE-4B5C-9D65-0C9D20754DDD}" destId="{085190A6-FE74-486B-99A6-C2C9C6FC2B6B}" srcOrd="3" destOrd="0" presId="urn:microsoft.com/office/officeart/2005/8/layout/hProcess4"/>
    <dgm:cxn modelId="{145E2032-C71D-414F-986D-4A99F91D2105}" type="presParOf" srcId="{979512FD-18FE-4B5C-9D65-0C9D20754DDD}" destId="{6B793E1C-464B-41BF-BF58-D75084E9B5F0}" srcOrd="4" destOrd="0" presId="urn:microsoft.com/office/officeart/2005/8/layout/hProcess4"/>
    <dgm:cxn modelId="{EB7ACC51-FCC6-41BA-978B-99AD170AF154}" type="presParOf" srcId="{FC4CC419-9620-4012-97C5-A28BFD476CA1}" destId="{E2AA8120-67F5-4F08-808C-C2FFDEEF3762}" srcOrd="7" destOrd="0" presId="urn:microsoft.com/office/officeart/2005/8/layout/hProcess4"/>
    <dgm:cxn modelId="{B72EA3E0-6AE9-489B-AA10-245A8DCE2DAA}" type="presParOf" srcId="{FC4CC419-9620-4012-97C5-A28BFD476CA1}" destId="{264659D7-04C8-42D4-B98D-4E2EE7C455D6}" srcOrd="8" destOrd="0" presId="urn:microsoft.com/office/officeart/2005/8/layout/hProcess4"/>
    <dgm:cxn modelId="{DE1A72A3-AF3E-4886-86CC-F2323E6337D4}" type="presParOf" srcId="{264659D7-04C8-42D4-B98D-4E2EE7C455D6}" destId="{18501380-F4C5-4409-AFED-4EFA9BC2661B}" srcOrd="0" destOrd="0" presId="urn:microsoft.com/office/officeart/2005/8/layout/hProcess4"/>
    <dgm:cxn modelId="{EE51F62C-19E6-4DBF-81CD-F1E74093B78B}" type="presParOf" srcId="{264659D7-04C8-42D4-B98D-4E2EE7C455D6}" destId="{9026B45C-ADFA-45DE-A14B-1C67CDA49329}" srcOrd="1" destOrd="0" presId="urn:microsoft.com/office/officeart/2005/8/layout/hProcess4"/>
    <dgm:cxn modelId="{51B8E7E8-6D56-43CE-BADA-3C7127B11D0E}" type="presParOf" srcId="{264659D7-04C8-42D4-B98D-4E2EE7C455D6}" destId="{BCC1B419-4A07-48CE-9943-567C3025AA4B}" srcOrd="2" destOrd="0" presId="urn:microsoft.com/office/officeart/2005/8/layout/hProcess4"/>
    <dgm:cxn modelId="{633A29F7-0DF1-41B4-99BB-5E7B1E71E468}" type="presParOf" srcId="{264659D7-04C8-42D4-B98D-4E2EE7C455D6}" destId="{1A803EBB-B33B-43CC-8CF8-F6DFA7F74C9F}" srcOrd="3" destOrd="0" presId="urn:microsoft.com/office/officeart/2005/8/layout/hProcess4"/>
    <dgm:cxn modelId="{B6F49982-2CDC-446B-A229-212BBBD3E2A0}" type="presParOf" srcId="{264659D7-04C8-42D4-B98D-4E2EE7C455D6}" destId="{D6AC3102-16E7-4603-A29F-989E079D707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BBBA37-00AE-490F-BA4E-E9A756C4A0D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fr-FR"/>
        </a:p>
      </dgm:t>
    </dgm:pt>
    <dgm:pt modelId="{C0BBB20E-A547-490C-BFC3-F69C30C2BB85}">
      <dgm:prSet phldrT="[Texte]" phldr="1"/>
      <dgm:spPr/>
      <dgm:t>
        <a:bodyPr/>
        <a:lstStyle/>
        <a:p>
          <a:endParaRPr lang="fr-FR"/>
        </a:p>
      </dgm:t>
    </dgm:pt>
    <dgm:pt modelId="{830D836F-DF80-4E41-AF3F-21CC3E8E4EF2}" type="parTrans" cxnId="{C5973D72-FB08-4B00-8516-F806514B4438}">
      <dgm:prSet/>
      <dgm:spPr/>
      <dgm:t>
        <a:bodyPr/>
        <a:lstStyle/>
        <a:p>
          <a:endParaRPr lang="fr-FR"/>
        </a:p>
      </dgm:t>
    </dgm:pt>
    <dgm:pt modelId="{DD1C8274-3095-435A-B7E9-C86DA96BDE64}" type="sibTrans" cxnId="{C5973D72-FB08-4B00-8516-F806514B4438}">
      <dgm:prSet/>
      <dgm:spPr/>
      <dgm:t>
        <a:bodyPr/>
        <a:lstStyle/>
        <a:p>
          <a:endParaRPr lang="fr-FR"/>
        </a:p>
      </dgm:t>
    </dgm:pt>
    <dgm:pt modelId="{C742B16C-6774-4654-A307-2517E5970ED9}">
      <dgm:prSet phldrT="[Texte]" phldr="1"/>
      <dgm:spPr/>
      <dgm:t>
        <a:bodyPr/>
        <a:lstStyle/>
        <a:p>
          <a:endParaRPr lang="fr-FR"/>
        </a:p>
      </dgm:t>
    </dgm:pt>
    <dgm:pt modelId="{3F79200C-09D6-4579-940A-9925FCF29974}" type="parTrans" cxnId="{002EAD7A-751D-4A0E-8B80-3ED2E8BF0317}">
      <dgm:prSet/>
      <dgm:spPr/>
      <dgm:t>
        <a:bodyPr/>
        <a:lstStyle/>
        <a:p>
          <a:endParaRPr lang="fr-FR"/>
        </a:p>
      </dgm:t>
    </dgm:pt>
    <dgm:pt modelId="{DB0BD340-6AE9-43AB-8228-82AD980D89BF}" type="sibTrans" cxnId="{002EAD7A-751D-4A0E-8B80-3ED2E8BF0317}">
      <dgm:prSet/>
      <dgm:spPr/>
      <dgm:t>
        <a:bodyPr/>
        <a:lstStyle/>
        <a:p>
          <a:endParaRPr lang="fr-FR"/>
        </a:p>
      </dgm:t>
    </dgm:pt>
    <dgm:pt modelId="{F13B1487-2412-4E08-99C9-67C2BCBDEA4A}">
      <dgm:prSet phldrT="[Texte]" phldr="1"/>
      <dgm:spPr/>
      <dgm:t>
        <a:bodyPr/>
        <a:lstStyle/>
        <a:p>
          <a:endParaRPr lang="fr-FR"/>
        </a:p>
      </dgm:t>
    </dgm:pt>
    <dgm:pt modelId="{D2C1CF47-F1CF-41FD-863C-436CAB276BF5}" type="parTrans" cxnId="{C8B22B49-CC6C-4CC7-B1A3-9980D2423C47}">
      <dgm:prSet/>
      <dgm:spPr/>
      <dgm:t>
        <a:bodyPr/>
        <a:lstStyle/>
        <a:p>
          <a:endParaRPr lang="fr-FR"/>
        </a:p>
      </dgm:t>
    </dgm:pt>
    <dgm:pt modelId="{0DA945F7-3BBA-45C9-BADE-9D9D10D8009B}" type="sibTrans" cxnId="{C8B22B49-CC6C-4CC7-B1A3-9980D2423C47}">
      <dgm:prSet/>
      <dgm:spPr/>
      <dgm:t>
        <a:bodyPr/>
        <a:lstStyle/>
        <a:p>
          <a:endParaRPr lang="fr-FR"/>
        </a:p>
      </dgm:t>
    </dgm:pt>
    <dgm:pt modelId="{20F7D581-9EB2-498F-BE28-9D62195EAF83}">
      <dgm:prSet phldrT="[Texte]" phldr="1"/>
      <dgm:spPr/>
      <dgm:t>
        <a:bodyPr/>
        <a:lstStyle/>
        <a:p>
          <a:endParaRPr lang="fr-FR"/>
        </a:p>
      </dgm:t>
    </dgm:pt>
    <dgm:pt modelId="{E0FBE512-C1C4-4067-A1DE-34C9E33E9EB4}" type="parTrans" cxnId="{1497608C-9EBF-4045-B5D2-B57D8503FD29}">
      <dgm:prSet/>
      <dgm:spPr/>
      <dgm:t>
        <a:bodyPr/>
        <a:lstStyle/>
        <a:p>
          <a:endParaRPr lang="fr-FR"/>
        </a:p>
      </dgm:t>
    </dgm:pt>
    <dgm:pt modelId="{FCF39507-87BB-42FC-936E-7CB9C907446D}" type="sibTrans" cxnId="{1497608C-9EBF-4045-B5D2-B57D8503FD29}">
      <dgm:prSet/>
      <dgm:spPr/>
      <dgm:t>
        <a:bodyPr/>
        <a:lstStyle/>
        <a:p>
          <a:endParaRPr lang="fr-FR"/>
        </a:p>
      </dgm:t>
    </dgm:pt>
    <dgm:pt modelId="{B5920376-0133-44CD-BB1B-6F53C130D637}">
      <dgm:prSet phldrT="[Texte]" phldr="1"/>
      <dgm:spPr/>
      <dgm:t>
        <a:bodyPr/>
        <a:lstStyle/>
        <a:p>
          <a:endParaRPr lang="fr-FR"/>
        </a:p>
      </dgm:t>
    </dgm:pt>
    <dgm:pt modelId="{E82A70DF-B649-4129-9355-DBF8312CF18F}" type="parTrans" cxnId="{A743B165-EFB3-4A2B-9188-6DFA8B2E60AB}">
      <dgm:prSet/>
      <dgm:spPr/>
      <dgm:t>
        <a:bodyPr/>
        <a:lstStyle/>
        <a:p>
          <a:endParaRPr lang="fr-FR"/>
        </a:p>
      </dgm:t>
    </dgm:pt>
    <dgm:pt modelId="{73A56BD2-43C1-4062-A5A5-84091B9A63CC}" type="sibTrans" cxnId="{A743B165-EFB3-4A2B-9188-6DFA8B2E60AB}">
      <dgm:prSet/>
      <dgm:spPr/>
      <dgm:t>
        <a:bodyPr/>
        <a:lstStyle/>
        <a:p>
          <a:endParaRPr lang="fr-FR"/>
        </a:p>
      </dgm:t>
    </dgm:pt>
    <dgm:pt modelId="{148DC79C-4EEA-43CF-BADE-659389EC8CCC}">
      <dgm:prSet phldrT="[Texte]" phldr="1"/>
      <dgm:spPr/>
      <dgm:t>
        <a:bodyPr/>
        <a:lstStyle/>
        <a:p>
          <a:endParaRPr lang="fr-FR"/>
        </a:p>
      </dgm:t>
    </dgm:pt>
    <dgm:pt modelId="{93F49CA4-65A7-42FD-8AC9-5CBA10152A5A}" type="parTrans" cxnId="{89E90838-B3EB-4AAA-8D15-4D187ADDBC24}">
      <dgm:prSet/>
      <dgm:spPr/>
      <dgm:t>
        <a:bodyPr/>
        <a:lstStyle/>
        <a:p>
          <a:endParaRPr lang="fr-FR"/>
        </a:p>
      </dgm:t>
    </dgm:pt>
    <dgm:pt modelId="{987AB886-30FC-4929-AFA2-85A0536B5275}" type="sibTrans" cxnId="{89E90838-B3EB-4AAA-8D15-4D187ADDBC24}">
      <dgm:prSet/>
      <dgm:spPr/>
      <dgm:t>
        <a:bodyPr/>
        <a:lstStyle/>
        <a:p>
          <a:endParaRPr lang="fr-FR"/>
        </a:p>
      </dgm:t>
    </dgm:pt>
    <dgm:pt modelId="{928451A7-076A-4725-BC57-E98970B55362}">
      <dgm:prSet phldrT="[Texte]" phldr="1"/>
      <dgm:spPr/>
      <dgm:t>
        <a:bodyPr/>
        <a:lstStyle/>
        <a:p>
          <a:endParaRPr lang="fr-FR"/>
        </a:p>
      </dgm:t>
    </dgm:pt>
    <dgm:pt modelId="{605DBBC2-A198-4676-A0C6-4546B7A91B68}" type="parTrans" cxnId="{1A2CD6BD-4FB6-4C65-A31E-7C659272F5FF}">
      <dgm:prSet/>
      <dgm:spPr/>
      <dgm:t>
        <a:bodyPr/>
        <a:lstStyle/>
        <a:p>
          <a:endParaRPr lang="fr-FR"/>
        </a:p>
      </dgm:t>
    </dgm:pt>
    <dgm:pt modelId="{75637A16-730E-4452-8190-67FB3226C504}" type="sibTrans" cxnId="{1A2CD6BD-4FB6-4C65-A31E-7C659272F5FF}">
      <dgm:prSet/>
      <dgm:spPr/>
      <dgm:t>
        <a:bodyPr/>
        <a:lstStyle/>
        <a:p>
          <a:endParaRPr lang="fr-FR"/>
        </a:p>
      </dgm:t>
    </dgm:pt>
    <dgm:pt modelId="{11F904A3-BE7E-4610-85FF-791DB76C5662}">
      <dgm:prSet phldrT="[Texte]" phldr="1"/>
      <dgm:spPr/>
      <dgm:t>
        <a:bodyPr/>
        <a:lstStyle/>
        <a:p>
          <a:endParaRPr lang="fr-FR"/>
        </a:p>
      </dgm:t>
    </dgm:pt>
    <dgm:pt modelId="{03E9A0DC-5904-496A-AAF6-356D4EB9E2C7}" type="parTrans" cxnId="{21EEA131-555A-4801-A607-FBD385939B0A}">
      <dgm:prSet/>
      <dgm:spPr/>
      <dgm:t>
        <a:bodyPr/>
        <a:lstStyle/>
        <a:p>
          <a:endParaRPr lang="fr-FR"/>
        </a:p>
      </dgm:t>
    </dgm:pt>
    <dgm:pt modelId="{AA783ABE-4698-4A43-ACFE-2F0CA6278420}" type="sibTrans" cxnId="{21EEA131-555A-4801-A607-FBD385939B0A}">
      <dgm:prSet/>
      <dgm:spPr/>
      <dgm:t>
        <a:bodyPr/>
        <a:lstStyle/>
        <a:p>
          <a:endParaRPr lang="fr-FR"/>
        </a:p>
      </dgm:t>
    </dgm:pt>
    <dgm:pt modelId="{8DAB84D0-1232-4525-835D-427DF83AEF9C}">
      <dgm:prSet phldrT="[Texte]" phldr="1"/>
      <dgm:spPr/>
      <dgm:t>
        <a:bodyPr/>
        <a:lstStyle/>
        <a:p>
          <a:endParaRPr lang="fr-FR"/>
        </a:p>
      </dgm:t>
    </dgm:pt>
    <dgm:pt modelId="{66223C22-9641-4203-8CF8-F17D221D4CC1}" type="parTrans" cxnId="{DB37CD2A-171A-4EDF-AE2B-5E79EBACFD5B}">
      <dgm:prSet/>
      <dgm:spPr/>
      <dgm:t>
        <a:bodyPr/>
        <a:lstStyle/>
        <a:p>
          <a:endParaRPr lang="fr-FR"/>
        </a:p>
      </dgm:t>
    </dgm:pt>
    <dgm:pt modelId="{46C6073C-0DC6-4E2E-AF22-F533CD0D8D76}" type="sibTrans" cxnId="{DB37CD2A-171A-4EDF-AE2B-5E79EBACFD5B}">
      <dgm:prSet/>
      <dgm:spPr/>
      <dgm:t>
        <a:bodyPr/>
        <a:lstStyle/>
        <a:p>
          <a:endParaRPr lang="fr-FR"/>
        </a:p>
      </dgm:t>
    </dgm:pt>
    <dgm:pt modelId="{7ABD661D-07C5-4739-AE45-6E1036C01B22}" type="pres">
      <dgm:prSet presAssocID="{4BBBBA37-00AE-490F-BA4E-E9A756C4A0D7}" presName="Name0" presStyleCnt="0">
        <dgm:presLayoutVars>
          <dgm:dir/>
          <dgm:animLvl val="lvl"/>
          <dgm:resizeHandles val="exact"/>
        </dgm:presLayoutVars>
      </dgm:prSet>
      <dgm:spPr/>
    </dgm:pt>
    <dgm:pt modelId="{75F32423-9911-408A-B8A9-5D1154B5D7BF}" type="pres">
      <dgm:prSet presAssocID="{4BBBBA37-00AE-490F-BA4E-E9A756C4A0D7}" presName="tSp" presStyleCnt="0"/>
      <dgm:spPr/>
    </dgm:pt>
    <dgm:pt modelId="{D241EEF2-5E0C-4DE4-A18D-25619EBD7B6F}" type="pres">
      <dgm:prSet presAssocID="{4BBBBA37-00AE-490F-BA4E-E9A756C4A0D7}" presName="bSp" presStyleCnt="0"/>
      <dgm:spPr/>
    </dgm:pt>
    <dgm:pt modelId="{FC4CC419-9620-4012-97C5-A28BFD476CA1}" type="pres">
      <dgm:prSet presAssocID="{4BBBBA37-00AE-490F-BA4E-E9A756C4A0D7}" presName="process" presStyleCnt="0"/>
      <dgm:spPr/>
    </dgm:pt>
    <dgm:pt modelId="{7E698234-6681-4186-AE63-A7A941F59494}" type="pres">
      <dgm:prSet presAssocID="{C0BBB20E-A547-490C-BFC3-F69C30C2BB85}" presName="composite1" presStyleCnt="0"/>
      <dgm:spPr/>
    </dgm:pt>
    <dgm:pt modelId="{395996B4-199C-4092-AE43-1490EDAA85FB}" type="pres">
      <dgm:prSet presAssocID="{C0BBB20E-A547-490C-BFC3-F69C30C2BB85}" presName="dummyNode1" presStyleLbl="node1" presStyleIdx="0" presStyleCnt="3"/>
      <dgm:spPr/>
    </dgm:pt>
    <dgm:pt modelId="{8901E0F4-0A59-4693-BCC0-AD691D9FB870}" type="pres">
      <dgm:prSet presAssocID="{C0BBB20E-A547-490C-BFC3-F69C30C2BB85}" presName="childNode1" presStyleLbl="bgAcc1" presStyleIdx="0" presStyleCnt="3">
        <dgm:presLayoutVars>
          <dgm:bulletEnabled val="1"/>
        </dgm:presLayoutVars>
      </dgm:prSet>
      <dgm:spPr/>
    </dgm:pt>
    <dgm:pt modelId="{0CDE4C4E-2C62-4126-8CEE-77D153383F3B}" type="pres">
      <dgm:prSet presAssocID="{C0BBB20E-A547-490C-BFC3-F69C30C2BB85}" presName="childNode1tx" presStyleLbl="bgAcc1" presStyleIdx="0" presStyleCnt="3">
        <dgm:presLayoutVars>
          <dgm:bulletEnabled val="1"/>
        </dgm:presLayoutVars>
      </dgm:prSet>
      <dgm:spPr/>
    </dgm:pt>
    <dgm:pt modelId="{AB2A0A4B-2E62-43F5-874D-A858B18AD7BD}" type="pres">
      <dgm:prSet presAssocID="{C0BBB20E-A547-490C-BFC3-F69C30C2BB85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36C63541-11CA-440A-96C0-F62A9C797175}" type="pres">
      <dgm:prSet presAssocID="{C0BBB20E-A547-490C-BFC3-F69C30C2BB85}" presName="connSite1" presStyleCnt="0"/>
      <dgm:spPr/>
    </dgm:pt>
    <dgm:pt modelId="{943CED33-B477-41B6-8333-C0E815B32CCD}" type="pres">
      <dgm:prSet presAssocID="{DD1C8274-3095-435A-B7E9-C86DA96BDE64}" presName="Name9" presStyleLbl="sibTrans2D1" presStyleIdx="0" presStyleCnt="2"/>
      <dgm:spPr/>
    </dgm:pt>
    <dgm:pt modelId="{DAE054FC-E8A5-4F66-B3DE-0F065A517B2B}" type="pres">
      <dgm:prSet presAssocID="{20F7D581-9EB2-498F-BE28-9D62195EAF83}" presName="composite2" presStyleCnt="0"/>
      <dgm:spPr/>
    </dgm:pt>
    <dgm:pt modelId="{1F85FCD6-6513-4C8D-B4DE-0CBEE2AA7681}" type="pres">
      <dgm:prSet presAssocID="{20F7D581-9EB2-498F-BE28-9D62195EAF83}" presName="dummyNode2" presStyleLbl="node1" presStyleIdx="0" presStyleCnt="3"/>
      <dgm:spPr/>
    </dgm:pt>
    <dgm:pt modelId="{B8A19F94-18F6-4D00-B053-8BF08839189F}" type="pres">
      <dgm:prSet presAssocID="{20F7D581-9EB2-498F-BE28-9D62195EAF83}" presName="childNode2" presStyleLbl="bgAcc1" presStyleIdx="1" presStyleCnt="3">
        <dgm:presLayoutVars>
          <dgm:bulletEnabled val="1"/>
        </dgm:presLayoutVars>
      </dgm:prSet>
      <dgm:spPr/>
    </dgm:pt>
    <dgm:pt modelId="{BCCD055F-C4D8-4E1B-AEB8-AC963578358F}" type="pres">
      <dgm:prSet presAssocID="{20F7D581-9EB2-498F-BE28-9D62195EAF83}" presName="childNode2tx" presStyleLbl="bgAcc1" presStyleIdx="1" presStyleCnt="3">
        <dgm:presLayoutVars>
          <dgm:bulletEnabled val="1"/>
        </dgm:presLayoutVars>
      </dgm:prSet>
      <dgm:spPr/>
    </dgm:pt>
    <dgm:pt modelId="{71BAD410-3299-44D0-A85A-DC3B57193168}" type="pres">
      <dgm:prSet presAssocID="{20F7D581-9EB2-498F-BE28-9D62195EAF83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89ADB8B3-B871-45E3-A9C2-130268780D69}" type="pres">
      <dgm:prSet presAssocID="{20F7D581-9EB2-498F-BE28-9D62195EAF83}" presName="connSite2" presStyleCnt="0"/>
      <dgm:spPr/>
    </dgm:pt>
    <dgm:pt modelId="{DC8BE73A-4F5A-421C-B33E-9320120B824C}" type="pres">
      <dgm:prSet presAssocID="{FCF39507-87BB-42FC-936E-7CB9C907446D}" presName="Name18" presStyleLbl="sibTrans2D1" presStyleIdx="1" presStyleCnt="2"/>
      <dgm:spPr/>
    </dgm:pt>
    <dgm:pt modelId="{0643EB6C-F47F-4843-A806-EFCE9852E787}" type="pres">
      <dgm:prSet presAssocID="{928451A7-076A-4725-BC57-E98970B55362}" presName="composite1" presStyleCnt="0"/>
      <dgm:spPr/>
    </dgm:pt>
    <dgm:pt modelId="{DAAB7BA4-2998-41B0-9E03-1630EC903E3B}" type="pres">
      <dgm:prSet presAssocID="{928451A7-076A-4725-BC57-E98970B55362}" presName="dummyNode1" presStyleLbl="node1" presStyleIdx="1" presStyleCnt="3"/>
      <dgm:spPr/>
    </dgm:pt>
    <dgm:pt modelId="{9131C415-ABC8-494A-BB4C-4189E2623C96}" type="pres">
      <dgm:prSet presAssocID="{928451A7-076A-4725-BC57-E98970B55362}" presName="childNode1" presStyleLbl="bgAcc1" presStyleIdx="2" presStyleCnt="3">
        <dgm:presLayoutVars>
          <dgm:bulletEnabled val="1"/>
        </dgm:presLayoutVars>
      </dgm:prSet>
      <dgm:spPr/>
    </dgm:pt>
    <dgm:pt modelId="{3B26D6A5-9D56-445C-B171-536ACA002E6A}" type="pres">
      <dgm:prSet presAssocID="{928451A7-076A-4725-BC57-E98970B55362}" presName="childNode1tx" presStyleLbl="bgAcc1" presStyleIdx="2" presStyleCnt="3">
        <dgm:presLayoutVars>
          <dgm:bulletEnabled val="1"/>
        </dgm:presLayoutVars>
      </dgm:prSet>
      <dgm:spPr/>
    </dgm:pt>
    <dgm:pt modelId="{40A8A41C-CF7A-4E88-8EA7-EAA6AFD512F6}" type="pres">
      <dgm:prSet presAssocID="{928451A7-076A-4725-BC57-E98970B55362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B473B88E-BDED-4B84-8518-6F2718D65E59}" type="pres">
      <dgm:prSet presAssocID="{928451A7-076A-4725-BC57-E98970B55362}" presName="connSite1" presStyleCnt="0"/>
      <dgm:spPr/>
    </dgm:pt>
  </dgm:ptLst>
  <dgm:cxnLst>
    <dgm:cxn modelId="{3228E000-8C8D-4FC1-BE09-2CB2D43274CF}" type="presOf" srcId="{20F7D581-9EB2-498F-BE28-9D62195EAF83}" destId="{71BAD410-3299-44D0-A85A-DC3B57193168}" srcOrd="0" destOrd="0" presId="urn:microsoft.com/office/officeart/2005/8/layout/hProcess4"/>
    <dgm:cxn modelId="{E260010D-46B0-46C2-93B1-54EE897A6300}" type="presOf" srcId="{FCF39507-87BB-42FC-936E-7CB9C907446D}" destId="{DC8BE73A-4F5A-421C-B33E-9320120B824C}" srcOrd="0" destOrd="0" presId="urn:microsoft.com/office/officeart/2005/8/layout/hProcess4"/>
    <dgm:cxn modelId="{745C2710-AEC2-4077-8999-F61D41E0B39E}" type="presOf" srcId="{C0BBB20E-A547-490C-BFC3-F69C30C2BB85}" destId="{AB2A0A4B-2E62-43F5-874D-A858B18AD7BD}" srcOrd="0" destOrd="0" presId="urn:microsoft.com/office/officeart/2005/8/layout/hProcess4"/>
    <dgm:cxn modelId="{70FCD421-2521-424F-B9BC-061AF450C2F8}" type="presOf" srcId="{C742B16C-6774-4654-A307-2517E5970ED9}" destId="{0CDE4C4E-2C62-4126-8CEE-77D153383F3B}" srcOrd="1" destOrd="0" presId="urn:microsoft.com/office/officeart/2005/8/layout/hProcess4"/>
    <dgm:cxn modelId="{DB37CD2A-171A-4EDF-AE2B-5E79EBACFD5B}" srcId="{928451A7-076A-4725-BC57-E98970B55362}" destId="{8DAB84D0-1232-4525-835D-427DF83AEF9C}" srcOrd="1" destOrd="0" parTransId="{66223C22-9641-4203-8CF8-F17D221D4CC1}" sibTransId="{46C6073C-0DC6-4E2E-AF22-F533CD0D8D76}"/>
    <dgm:cxn modelId="{21EEA131-555A-4801-A607-FBD385939B0A}" srcId="{928451A7-076A-4725-BC57-E98970B55362}" destId="{11F904A3-BE7E-4610-85FF-791DB76C5662}" srcOrd="0" destOrd="0" parTransId="{03E9A0DC-5904-496A-AAF6-356D4EB9E2C7}" sibTransId="{AA783ABE-4698-4A43-ACFE-2F0CA6278420}"/>
    <dgm:cxn modelId="{89E90838-B3EB-4AAA-8D15-4D187ADDBC24}" srcId="{20F7D581-9EB2-498F-BE28-9D62195EAF83}" destId="{148DC79C-4EEA-43CF-BADE-659389EC8CCC}" srcOrd="1" destOrd="0" parTransId="{93F49CA4-65A7-42FD-8AC9-5CBA10152A5A}" sibTransId="{987AB886-30FC-4929-AFA2-85A0536B5275}"/>
    <dgm:cxn modelId="{FBF9C739-9412-4585-8F14-F4D92428BCA3}" type="presOf" srcId="{B5920376-0133-44CD-BB1B-6F53C130D637}" destId="{B8A19F94-18F6-4D00-B053-8BF08839189F}" srcOrd="0" destOrd="0" presId="urn:microsoft.com/office/officeart/2005/8/layout/hProcess4"/>
    <dgm:cxn modelId="{864C703B-D3FC-4566-883E-42340E00BE6D}" type="presOf" srcId="{928451A7-076A-4725-BC57-E98970B55362}" destId="{40A8A41C-CF7A-4E88-8EA7-EAA6AFD512F6}" srcOrd="0" destOrd="0" presId="urn:microsoft.com/office/officeart/2005/8/layout/hProcess4"/>
    <dgm:cxn modelId="{A5BE503C-E8E6-47E1-B911-A7E285B72E93}" type="presOf" srcId="{148DC79C-4EEA-43CF-BADE-659389EC8CCC}" destId="{B8A19F94-18F6-4D00-B053-8BF08839189F}" srcOrd="0" destOrd="1" presId="urn:microsoft.com/office/officeart/2005/8/layout/hProcess4"/>
    <dgm:cxn modelId="{BE340D61-28A6-4E10-B4BD-309F83AE9FD8}" type="presOf" srcId="{DD1C8274-3095-435A-B7E9-C86DA96BDE64}" destId="{943CED33-B477-41B6-8333-C0E815B32CCD}" srcOrd="0" destOrd="0" presId="urn:microsoft.com/office/officeart/2005/8/layout/hProcess4"/>
    <dgm:cxn modelId="{0ACA2444-26E0-4640-8CC7-AB33AA1DAD47}" type="presOf" srcId="{F13B1487-2412-4E08-99C9-67C2BCBDEA4A}" destId="{0CDE4C4E-2C62-4126-8CEE-77D153383F3B}" srcOrd="1" destOrd="1" presId="urn:microsoft.com/office/officeart/2005/8/layout/hProcess4"/>
    <dgm:cxn modelId="{A743B165-EFB3-4A2B-9188-6DFA8B2E60AB}" srcId="{20F7D581-9EB2-498F-BE28-9D62195EAF83}" destId="{B5920376-0133-44CD-BB1B-6F53C130D637}" srcOrd="0" destOrd="0" parTransId="{E82A70DF-B649-4129-9355-DBF8312CF18F}" sibTransId="{73A56BD2-43C1-4062-A5A5-84091B9A63CC}"/>
    <dgm:cxn modelId="{C8B22B49-CC6C-4CC7-B1A3-9980D2423C47}" srcId="{C0BBB20E-A547-490C-BFC3-F69C30C2BB85}" destId="{F13B1487-2412-4E08-99C9-67C2BCBDEA4A}" srcOrd="1" destOrd="0" parTransId="{D2C1CF47-F1CF-41FD-863C-436CAB276BF5}" sibTransId="{0DA945F7-3BBA-45C9-BADE-9D9D10D8009B}"/>
    <dgm:cxn modelId="{A4A6564B-C371-4F9F-B066-1639325111C0}" type="presOf" srcId="{F13B1487-2412-4E08-99C9-67C2BCBDEA4A}" destId="{8901E0F4-0A59-4693-BCC0-AD691D9FB870}" srcOrd="0" destOrd="1" presId="urn:microsoft.com/office/officeart/2005/8/layout/hProcess4"/>
    <dgm:cxn modelId="{E683F570-DC2B-4326-9DA0-584336C8C6D6}" type="presOf" srcId="{B5920376-0133-44CD-BB1B-6F53C130D637}" destId="{BCCD055F-C4D8-4E1B-AEB8-AC963578358F}" srcOrd="1" destOrd="0" presId="urn:microsoft.com/office/officeart/2005/8/layout/hProcess4"/>
    <dgm:cxn modelId="{C5973D72-FB08-4B00-8516-F806514B4438}" srcId="{4BBBBA37-00AE-490F-BA4E-E9A756C4A0D7}" destId="{C0BBB20E-A547-490C-BFC3-F69C30C2BB85}" srcOrd="0" destOrd="0" parTransId="{830D836F-DF80-4E41-AF3F-21CC3E8E4EF2}" sibTransId="{DD1C8274-3095-435A-B7E9-C86DA96BDE64}"/>
    <dgm:cxn modelId="{002EAD7A-751D-4A0E-8B80-3ED2E8BF0317}" srcId="{C0BBB20E-A547-490C-BFC3-F69C30C2BB85}" destId="{C742B16C-6774-4654-A307-2517E5970ED9}" srcOrd="0" destOrd="0" parTransId="{3F79200C-09D6-4579-940A-9925FCF29974}" sibTransId="{DB0BD340-6AE9-43AB-8228-82AD980D89BF}"/>
    <dgm:cxn modelId="{555C2B7C-EBBB-4015-9A21-9AA3BA353080}" type="presOf" srcId="{4BBBBA37-00AE-490F-BA4E-E9A756C4A0D7}" destId="{7ABD661D-07C5-4739-AE45-6E1036C01B22}" srcOrd="0" destOrd="0" presId="urn:microsoft.com/office/officeart/2005/8/layout/hProcess4"/>
    <dgm:cxn modelId="{1497608C-9EBF-4045-B5D2-B57D8503FD29}" srcId="{4BBBBA37-00AE-490F-BA4E-E9A756C4A0D7}" destId="{20F7D581-9EB2-498F-BE28-9D62195EAF83}" srcOrd="1" destOrd="0" parTransId="{E0FBE512-C1C4-4067-A1DE-34C9E33E9EB4}" sibTransId="{FCF39507-87BB-42FC-936E-7CB9C907446D}"/>
    <dgm:cxn modelId="{658C8A97-82E5-4674-8ED0-64BFCCDCBEC3}" type="presOf" srcId="{8DAB84D0-1232-4525-835D-427DF83AEF9C}" destId="{3B26D6A5-9D56-445C-B171-536ACA002E6A}" srcOrd="1" destOrd="1" presId="urn:microsoft.com/office/officeart/2005/8/layout/hProcess4"/>
    <dgm:cxn modelId="{AFFF7C9B-0E77-4342-BDDF-B74DE7FEA928}" type="presOf" srcId="{C742B16C-6774-4654-A307-2517E5970ED9}" destId="{8901E0F4-0A59-4693-BCC0-AD691D9FB870}" srcOrd="0" destOrd="0" presId="urn:microsoft.com/office/officeart/2005/8/layout/hProcess4"/>
    <dgm:cxn modelId="{838DFA9C-65AB-4608-A291-FF7157BB4A5F}" type="presOf" srcId="{11F904A3-BE7E-4610-85FF-791DB76C5662}" destId="{9131C415-ABC8-494A-BB4C-4189E2623C96}" srcOrd="0" destOrd="0" presId="urn:microsoft.com/office/officeart/2005/8/layout/hProcess4"/>
    <dgm:cxn modelId="{1A2CD6BD-4FB6-4C65-A31E-7C659272F5FF}" srcId="{4BBBBA37-00AE-490F-BA4E-E9A756C4A0D7}" destId="{928451A7-076A-4725-BC57-E98970B55362}" srcOrd="2" destOrd="0" parTransId="{605DBBC2-A198-4676-A0C6-4546B7A91B68}" sibTransId="{75637A16-730E-4452-8190-67FB3226C504}"/>
    <dgm:cxn modelId="{C9483CCC-F04E-41A4-BC9B-839EAF8C71E4}" type="presOf" srcId="{8DAB84D0-1232-4525-835D-427DF83AEF9C}" destId="{9131C415-ABC8-494A-BB4C-4189E2623C96}" srcOrd="0" destOrd="1" presId="urn:microsoft.com/office/officeart/2005/8/layout/hProcess4"/>
    <dgm:cxn modelId="{AE3814E9-6976-4CC2-90CB-4D505E6271E7}" type="presOf" srcId="{11F904A3-BE7E-4610-85FF-791DB76C5662}" destId="{3B26D6A5-9D56-445C-B171-536ACA002E6A}" srcOrd="1" destOrd="0" presId="urn:microsoft.com/office/officeart/2005/8/layout/hProcess4"/>
    <dgm:cxn modelId="{28055EEB-0D05-4E1C-9C09-229002861ED9}" type="presOf" srcId="{148DC79C-4EEA-43CF-BADE-659389EC8CCC}" destId="{BCCD055F-C4D8-4E1B-AEB8-AC963578358F}" srcOrd="1" destOrd="1" presId="urn:microsoft.com/office/officeart/2005/8/layout/hProcess4"/>
    <dgm:cxn modelId="{CF123FA8-86E9-4509-A8B2-836C24730797}" type="presParOf" srcId="{7ABD661D-07C5-4739-AE45-6E1036C01B22}" destId="{75F32423-9911-408A-B8A9-5D1154B5D7BF}" srcOrd="0" destOrd="0" presId="urn:microsoft.com/office/officeart/2005/8/layout/hProcess4"/>
    <dgm:cxn modelId="{8850E79F-00B9-4C54-9215-3D15B08153DD}" type="presParOf" srcId="{7ABD661D-07C5-4739-AE45-6E1036C01B22}" destId="{D241EEF2-5E0C-4DE4-A18D-25619EBD7B6F}" srcOrd="1" destOrd="0" presId="urn:microsoft.com/office/officeart/2005/8/layout/hProcess4"/>
    <dgm:cxn modelId="{1226809C-B779-4841-B727-3E10E011B6CB}" type="presParOf" srcId="{7ABD661D-07C5-4739-AE45-6E1036C01B22}" destId="{FC4CC419-9620-4012-97C5-A28BFD476CA1}" srcOrd="2" destOrd="0" presId="urn:microsoft.com/office/officeart/2005/8/layout/hProcess4"/>
    <dgm:cxn modelId="{35D286D9-13FF-4EE7-8142-7037A6311041}" type="presParOf" srcId="{FC4CC419-9620-4012-97C5-A28BFD476CA1}" destId="{7E698234-6681-4186-AE63-A7A941F59494}" srcOrd="0" destOrd="0" presId="urn:microsoft.com/office/officeart/2005/8/layout/hProcess4"/>
    <dgm:cxn modelId="{4EABA230-41E5-4ADD-9711-1883FA55BB41}" type="presParOf" srcId="{7E698234-6681-4186-AE63-A7A941F59494}" destId="{395996B4-199C-4092-AE43-1490EDAA85FB}" srcOrd="0" destOrd="0" presId="urn:microsoft.com/office/officeart/2005/8/layout/hProcess4"/>
    <dgm:cxn modelId="{51E49F9A-DC0D-4CAA-8E03-B0D1B12BB11B}" type="presParOf" srcId="{7E698234-6681-4186-AE63-A7A941F59494}" destId="{8901E0F4-0A59-4693-BCC0-AD691D9FB870}" srcOrd="1" destOrd="0" presId="urn:microsoft.com/office/officeart/2005/8/layout/hProcess4"/>
    <dgm:cxn modelId="{192B2020-9929-4251-B6CF-2456C472304A}" type="presParOf" srcId="{7E698234-6681-4186-AE63-A7A941F59494}" destId="{0CDE4C4E-2C62-4126-8CEE-77D153383F3B}" srcOrd="2" destOrd="0" presId="urn:microsoft.com/office/officeart/2005/8/layout/hProcess4"/>
    <dgm:cxn modelId="{CDF4961E-FABF-4AF6-9EB5-A90B8DD2717A}" type="presParOf" srcId="{7E698234-6681-4186-AE63-A7A941F59494}" destId="{AB2A0A4B-2E62-43F5-874D-A858B18AD7BD}" srcOrd="3" destOrd="0" presId="urn:microsoft.com/office/officeart/2005/8/layout/hProcess4"/>
    <dgm:cxn modelId="{3381310D-F107-407E-9916-00306DD08FE6}" type="presParOf" srcId="{7E698234-6681-4186-AE63-A7A941F59494}" destId="{36C63541-11CA-440A-96C0-F62A9C797175}" srcOrd="4" destOrd="0" presId="urn:microsoft.com/office/officeart/2005/8/layout/hProcess4"/>
    <dgm:cxn modelId="{AFBAF5BE-3BB0-4EE9-B583-C2F35EF0E6C0}" type="presParOf" srcId="{FC4CC419-9620-4012-97C5-A28BFD476CA1}" destId="{943CED33-B477-41B6-8333-C0E815B32CCD}" srcOrd="1" destOrd="0" presId="urn:microsoft.com/office/officeart/2005/8/layout/hProcess4"/>
    <dgm:cxn modelId="{A7F4F8EA-563A-4ABD-BE4C-1BA3E2F08F7F}" type="presParOf" srcId="{FC4CC419-9620-4012-97C5-A28BFD476CA1}" destId="{DAE054FC-E8A5-4F66-B3DE-0F065A517B2B}" srcOrd="2" destOrd="0" presId="urn:microsoft.com/office/officeart/2005/8/layout/hProcess4"/>
    <dgm:cxn modelId="{63B68EA2-6856-4BE2-B933-33F12EA4E16D}" type="presParOf" srcId="{DAE054FC-E8A5-4F66-B3DE-0F065A517B2B}" destId="{1F85FCD6-6513-4C8D-B4DE-0CBEE2AA7681}" srcOrd="0" destOrd="0" presId="urn:microsoft.com/office/officeart/2005/8/layout/hProcess4"/>
    <dgm:cxn modelId="{A25D7FFE-1F0F-45E0-A761-B202218EC06A}" type="presParOf" srcId="{DAE054FC-E8A5-4F66-B3DE-0F065A517B2B}" destId="{B8A19F94-18F6-4D00-B053-8BF08839189F}" srcOrd="1" destOrd="0" presId="urn:microsoft.com/office/officeart/2005/8/layout/hProcess4"/>
    <dgm:cxn modelId="{39BA5598-DD97-4ED7-B3EB-3D1B84AA48A7}" type="presParOf" srcId="{DAE054FC-E8A5-4F66-B3DE-0F065A517B2B}" destId="{BCCD055F-C4D8-4E1B-AEB8-AC963578358F}" srcOrd="2" destOrd="0" presId="urn:microsoft.com/office/officeart/2005/8/layout/hProcess4"/>
    <dgm:cxn modelId="{27A75CDC-2050-488F-B2BA-D14A6F65EA7A}" type="presParOf" srcId="{DAE054FC-E8A5-4F66-B3DE-0F065A517B2B}" destId="{71BAD410-3299-44D0-A85A-DC3B57193168}" srcOrd="3" destOrd="0" presId="urn:microsoft.com/office/officeart/2005/8/layout/hProcess4"/>
    <dgm:cxn modelId="{027B179D-1DAA-4D24-B186-CFA721974E41}" type="presParOf" srcId="{DAE054FC-E8A5-4F66-B3DE-0F065A517B2B}" destId="{89ADB8B3-B871-45E3-A9C2-130268780D69}" srcOrd="4" destOrd="0" presId="urn:microsoft.com/office/officeart/2005/8/layout/hProcess4"/>
    <dgm:cxn modelId="{B3F36E0A-AA44-4D01-8388-9AD2DE0C3538}" type="presParOf" srcId="{FC4CC419-9620-4012-97C5-A28BFD476CA1}" destId="{DC8BE73A-4F5A-421C-B33E-9320120B824C}" srcOrd="3" destOrd="0" presId="urn:microsoft.com/office/officeart/2005/8/layout/hProcess4"/>
    <dgm:cxn modelId="{AFA86870-B517-4EFC-B3A9-8C92C8985E3D}" type="presParOf" srcId="{FC4CC419-9620-4012-97C5-A28BFD476CA1}" destId="{0643EB6C-F47F-4843-A806-EFCE9852E787}" srcOrd="4" destOrd="0" presId="urn:microsoft.com/office/officeart/2005/8/layout/hProcess4"/>
    <dgm:cxn modelId="{81543A9B-5622-42C2-9B8C-3DDA814F71E1}" type="presParOf" srcId="{0643EB6C-F47F-4843-A806-EFCE9852E787}" destId="{DAAB7BA4-2998-41B0-9E03-1630EC903E3B}" srcOrd="0" destOrd="0" presId="urn:microsoft.com/office/officeart/2005/8/layout/hProcess4"/>
    <dgm:cxn modelId="{4313C808-71D8-4980-9DB5-84474369386A}" type="presParOf" srcId="{0643EB6C-F47F-4843-A806-EFCE9852E787}" destId="{9131C415-ABC8-494A-BB4C-4189E2623C96}" srcOrd="1" destOrd="0" presId="urn:microsoft.com/office/officeart/2005/8/layout/hProcess4"/>
    <dgm:cxn modelId="{60CABEDB-32CD-445E-9D4D-24217384E9E6}" type="presParOf" srcId="{0643EB6C-F47F-4843-A806-EFCE9852E787}" destId="{3B26D6A5-9D56-445C-B171-536ACA002E6A}" srcOrd="2" destOrd="0" presId="urn:microsoft.com/office/officeart/2005/8/layout/hProcess4"/>
    <dgm:cxn modelId="{FE023BBB-7C07-48A4-B9AB-0286771BAF00}" type="presParOf" srcId="{0643EB6C-F47F-4843-A806-EFCE9852E787}" destId="{40A8A41C-CF7A-4E88-8EA7-EAA6AFD512F6}" srcOrd="3" destOrd="0" presId="urn:microsoft.com/office/officeart/2005/8/layout/hProcess4"/>
    <dgm:cxn modelId="{FC40F9FD-B21B-429C-92BC-B1986CBAE7CC}" type="presParOf" srcId="{0643EB6C-F47F-4843-A806-EFCE9852E787}" destId="{B473B88E-BDED-4B84-8518-6F2718D65E5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BBBA37-00AE-490F-BA4E-E9A756C4A0D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fr-FR"/>
        </a:p>
      </dgm:t>
    </dgm:pt>
    <dgm:pt modelId="{C0BBB20E-A547-490C-BFC3-F69C30C2BB85}">
      <dgm:prSet phldrT="[Texte]" phldr="1"/>
      <dgm:spPr/>
      <dgm:t>
        <a:bodyPr/>
        <a:lstStyle/>
        <a:p>
          <a:endParaRPr lang="fr-FR"/>
        </a:p>
      </dgm:t>
    </dgm:pt>
    <dgm:pt modelId="{830D836F-DF80-4E41-AF3F-21CC3E8E4EF2}" type="parTrans" cxnId="{C5973D72-FB08-4B00-8516-F806514B4438}">
      <dgm:prSet/>
      <dgm:spPr/>
      <dgm:t>
        <a:bodyPr/>
        <a:lstStyle/>
        <a:p>
          <a:endParaRPr lang="fr-FR"/>
        </a:p>
      </dgm:t>
    </dgm:pt>
    <dgm:pt modelId="{DD1C8274-3095-435A-B7E9-C86DA96BDE64}" type="sibTrans" cxnId="{C5973D72-FB08-4B00-8516-F806514B4438}">
      <dgm:prSet/>
      <dgm:spPr/>
      <dgm:t>
        <a:bodyPr/>
        <a:lstStyle/>
        <a:p>
          <a:endParaRPr lang="fr-FR"/>
        </a:p>
      </dgm:t>
    </dgm:pt>
    <dgm:pt modelId="{C742B16C-6774-4654-A307-2517E5970ED9}">
      <dgm:prSet phldrT="[Texte]" phldr="1"/>
      <dgm:spPr/>
      <dgm:t>
        <a:bodyPr/>
        <a:lstStyle/>
        <a:p>
          <a:endParaRPr lang="fr-FR"/>
        </a:p>
      </dgm:t>
    </dgm:pt>
    <dgm:pt modelId="{3F79200C-09D6-4579-940A-9925FCF29974}" type="parTrans" cxnId="{002EAD7A-751D-4A0E-8B80-3ED2E8BF0317}">
      <dgm:prSet/>
      <dgm:spPr/>
      <dgm:t>
        <a:bodyPr/>
        <a:lstStyle/>
        <a:p>
          <a:endParaRPr lang="fr-FR"/>
        </a:p>
      </dgm:t>
    </dgm:pt>
    <dgm:pt modelId="{DB0BD340-6AE9-43AB-8228-82AD980D89BF}" type="sibTrans" cxnId="{002EAD7A-751D-4A0E-8B80-3ED2E8BF0317}">
      <dgm:prSet/>
      <dgm:spPr/>
      <dgm:t>
        <a:bodyPr/>
        <a:lstStyle/>
        <a:p>
          <a:endParaRPr lang="fr-FR"/>
        </a:p>
      </dgm:t>
    </dgm:pt>
    <dgm:pt modelId="{F13B1487-2412-4E08-99C9-67C2BCBDEA4A}">
      <dgm:prSet phldrT="[Texte]" phldr="1"/>
      <dgm:spPr/>
      <dgm:t>
        <a:bodyPr/>
        <a:lstStyle/>
        <a:p>
          <a:endParaRPr lang="fr-FR"/>
        </a:p>
      </dgm:t>
    </dgm:pt>
    <dgm:pt modelId="{D2C1CF47-F1CF-41FD-863C-436CAB276BF5}" type="parTrans" cxnId="{C8B22B49-CC6C-4CC7-B1A3-9980D2423C47}">
      <dgm:prSet/>
      <dgm:spPr/>
      <dgm:t>
        <a:bodyPr/>
        <a:lstStyle/>
        <a:p>
          <a:endParaRPr lang="fr-FR"/>
        </a:p>
      </dgm:t>
    </dgm:pt>
    <dgm:pt modelId="{0DA945F7-3BBA-45C9-BADE-9D9D10D8009B}" type="sibTrans" cxnId="{C8B22B49-CC6C-4CC7-B1A3-9980D2423C47}">
      <dgm:prSet/>
      <dgm:spPr/>
      <dgm:t>
        <a:bodyPr/>
        <a:lstStyle/>
        <a:p>
          <a:endParaRPr lang="fr-FR"/>
        </a:p>
      </dgm:t>
    </dgm:pt>
    <dgm:pt modelId="{20F7D581-9EB2-498F-BE28-9D62195EAF83}">
      <dgm:prSet phldrT="[Texte]" phldr="1"/>
      <dgm:spPr/>
      <dgm:t>
        <a:bodyPr/>
        <a:lstStyle/>
        <a:p>
          <a:endParaRPr lang="fr-FR"/>
        </a:p>
      </dgm:t>
    </dgm:pt>
    <dgm:pt modelId="{E0FBE512-C1C4-4067-A1DE-34C9E33E9EB4}" type="parTrans" cxnId="{1497608C-9EBF-4045-B5D2-B57D8503FD29}">
      <dgm:prSet/>
      <dgm:spPr/>
      <dgm:t>
        <a:bodyPr/>
        <a:lstStyle/>
        <a:p>
          <a:endParaRPr lang="fr-FR"/>
        </a:p>
      </dgm:t>
    </dgm:pt>
    <dgm:pt modelId="{FCF39507-87BB-42FC-936E-7CB9C907446D}" type="sibTrans" cxnId="{1497608C-9EBF-4045-B5D2-B57D8503FD29}">
      <dgm:prSet/>
      <dgm:spPr/>
      <dgm:t>
        <a:bodyPr/>
        <a:lstStyle/>
        <a:p>
          <a:endParaRPr lang="fr-FR"/>
        </a:p>
      </dgm:t>
    </dgm:pt>
    <dgm:pt modelId="{B5920376-0133-44CD-BB1B-6F53C130D637}">
      <dgm:prSet phldrT="[Texte]" phldr="1"/>
      <dgm:spPr/>
      <dgm:t>
        <a:bodyPr/>
        <a:lstStyle/>
        <a:p>
          <a:endParaRPr lang="fr-FR"/>
        </a:p>
      </dgm:t>
    </dgm:pt>
    <dgm:pt modelId="{E82A70DF-B649-4129-9355-DBF8312CF18F}" type="parTrans" cxnId="{A743B165-EFB3-4A2B-9188-6DFA8B2E60AB}">
      <dgm:prSet/>
      <dgm:spPr/>
      <dgm:t>
        <a:bodyPr/>
        <a:lstStyle/>
        <a:p>
          <a:endParaRPr lang="fr-FR"/>
        </a:p>
      </dgm:t>
    </dgm:pt>
    <dgm:pt modelId="{73A56BD2-43C1-4062-A5A5-84091B9A63CC}" type="sibTrans" cxnId="{A743B165-EFB3-4A2B-9188-6DFA8B2E60AB}">
      <dgm:prSet/>
      <dgm:spPr/>
      <dgm:t>
        <a:bodyPr/>
        <a:lstStyle/>
        <a:p>
          <a:endParaRPr lang="fr-FR"/>
        </a:p>
      </dgm:t>
    </dgm:pt>
    <dgm:pt modelId="{148DC79C-4EEA-43CF-BADE-659389EC8CCC}">
      <dgm:prSet phldrT="[Texte]" phldr="1"/>
      <dgm:spPr/>
      <dgm:t>
        <a:bodyPr/>
        <a:lstStyle/>
        <a:p>
          <a:endParaRPr lang="fr-FR"/>
        </a:p>
      </dgm:t>
    </dgm:pt>
    <dgm:pt modelId="{93F49CA4-65A7-42FD-8AC9-5CBA10152A5A}" type="parTrans" cxnId="{89E90838-B3EB-4AAA-8D15-4D187ADDBC24}">
      <dgm:prSet/>
      <dgm:spPr/>
      <dgm:t>
        <a:bodyPr/>
        <a:lstStyle/>
        <a:p>
          <a:endParaRPr lang="fr-FR"/>
        </a:p>
      </dgm:t>
    </dgm:pt>
    <dgm:pt modelId="{987AB886-30FC-4929-AFA2-85A0536B5275}" type="sibTrans" cxnId="{89E90838-B3EB-4AAA-8D15-4D187ADDBC24}">
      <dgm:prSet/>
      <dgm:spPr/>
      <dgm:t>
        <a:bodyPr/>
        <a:lstStyle/>
        <a:p>
          <a:endParaRPr lang="fr-FR"/>
        </a:p>
      </dgm:t>
    </dgm:pt>
    <dgm:pt modelId="{928451A7-076A-4725-BC57-E98970B55362}">
      <dgm:prSet phldrT="[Texte]" phldr="1"/>
      <dgm:spPr/>
      <dgm:t>
        <a:bodyPr/>
        <a:lstStyle/>
        <a:p>
          <a:endParaRPr lang="fr-FR"/>
        </a:p>
      </dgm:t>
    </dgm:pt>
    <dgm:pt modelId="{605DBBC2-A198-4676-A0C6-4546B7A91B68}" type="parTrans" cxnId="{1A2CD6BD-4FB6-4C65-A31E-7C659272F5FF}">
      <dgm:prSet/>
      <dgm:spPr/>
      <dgm:t>
        <a:bodyPr/>
        <a:lstStyle/>
        <a:p>
          <a:endParaRPr lang="fr-FR"/>
        </a:p>
      </dgm:t>
    </dgm:pt>
    <dgm:pt modelId="{75637A16-730E-4452-8190-67FB3226C504}" type="sibTrans" cxnId="{1A2CD6BD-4FB6-4C65-A31E-7C659272F5FF}">
      <dgm:prSet/>
      <dgm:spPr/>
      <dgm:t>
        <a:bodyPr/>
        <a:lstStyle/>
        <a:p>
          <a:endParaRPr lang="fr-FR"/>
        </a:p>
      </dgm:t>
    </dgm:pt>
    <dgm:pt modelId="{11F904A3-BE7E-4610-85FF-791DB76C5662}">
      <dgm:prSet phldrT="[Texte]" phldr="1"/>
      <dgm:spPr/>
      <dgm:t>
        <a:bodyPr/>
        <a:lstStyle/>
        <a:p>
          <a:endParaRPr lang="fr-FR"/>
        </a:p>
      </dgm:t>
    </dgm:pt>
    <dgm:pt modelId="{03E9A0DC-5904-496A-AAF6-356D4EB9E2C7}" type="parTrans" cxnId="{21EEA131-555A-4801-A607-FBD385939B0A}">
      <dgm:prSet/>
      <dgm:spPr/>
      <dgm:t>
        <a:bodyPr/>
        <a:lstStyle/>
        <a:p>
          <a:endParaRPr lang="fr-FR"/>
        </a:p>
      </dgm:t>
    </dgm:pt>
    <dgm:pt modelId="{AA783ABE-4698-4A43-ACFE-2F0CA6278420}" type="sibTrans" cxnId="{21EEA131-555A-4801-A607-FBD385939B0A}">
      <dgm:prSet/>
      <dgm:spPr/>
      <dgm:t>
        <a:bodyPr/>
        <a:lstStyle/>
        <a:p>
          <a:endParaRPr lang="fr-FR"/>
        </a:p>
      </dgm:t>
    </dgm:pt>
    <dgm:pt modelId="{8DAB84D0-1232-4525-835D-427DF83AEF9C}">
      <dgm:prSet phldrT="[Texte]" phldr="1"/>
      <dgm:spPr/>
      <dgm:t>
        <a:bodyPr/>
        <a:lstStyle/>
        <a:p>
          <a:endParaRPr lang="fr-FR"/>
        </a:p>
      </dgm:t>
    </dgm:pt>
    <dgm:pt modelId="{66223C22-9641-4203-8CF8-F17D221D4CC1}" type="parTrans" cxnId="{DB37CD2A-171A-4EDF-AE2B-5E79EBACFD5B}">
      <dgm:prSet/>
      <dgm:spPr/>
      <dgm:t>
        <a:bodyPr/>
        <a:lstStyle/>
        <a:p>
          <a:endParaRPr lang="fr-FR"/>
        </a:p>
      </dgm:t>
    </dgm:pt>
    <dgm:pt modelId="{46C6073C-0DC6-4E2E-AF22-F533CD0D8D76}" type="sibTrans" cxnId="{DB37CD2A-171A-4EDF-AE2B-5E79EBACFD5B}">
      <dgm:prSet/>
      <dgm:spPr/>
      <dgm:t>
        <a:bodyPr/>
        <a:lstStyle/>
        <a:p>
          <a:endParaRPr lang="fr-FR"/>
        </a:p>
      </dgm:t>
    </dgm:pt>
    <dgm:pt modelId="{7ABD661D-07C5-4739-AE45-6E1036C01B22}" type="pres">
      <dgm:prSet presAssocID="{4BBBBA37-00AE-490F-BA4E-E9A756C4A0D7}" presName="Name0" presStyleCnt="0">
        <dgm:presLayoutVars>
          <dgm:dir/>
          <dgm:animLvl val="lvl"/>
          <dgm:resizeHandles val="exact"/>
        </dgm:presLayoutVars>
      </dgm:prSet>
      <dgm:spPr/>
    </dgm:pt>
    <dgm:pt modelId="{75F32423-9911-408A-B8A9-5D1154B5D7BF}" type="pres">
      <dgm:prSet presAssocID="{4BBBBA37-00AE-490F-BA4E-E9A756C4A0D7}" presName="tSp" presStyleCnt="0"/>
      <dgm:spPr/>
    </dgm:pt>
    <dgm:pt modelId="{D241EEF2-5E0C-4DE4-A18D-25619EBD7B6F}" type="pres">
      <dgm:prSet presAssocID="{4BBBBA37-00AE-490F-BA4E-E9A756C4A0D7}" presName="bSp" presStyleCnt="0"/>
      <dgm:spPr/>
    </dgm:pt>
    <dgm:pt modelId="{FC4CC419-9620-4012-97C5-A28BFD476CA1}" type="pres">
      <dgm:prSet presAssocID="{4BBBBA37-00AE-490F-BA4E-E9A756C4A0D7}" presName="process" presStyleCnt="0"/>
      <dgm:spPr/>
    </dgm:pt>
    <dgm:pt modelId="{7E698234-6681-4186-AE63-A7A941F59494}" type="pres">
      <dgm:prSet presAssocID="{C0BBB20E-A547-490C-BFC3-F69C30C2BB85}" presName="composite1" presStyleCnt="0"/>
      <dgm:spPr/>
    </dgm:pt>
    <dgm:pt modelId="{395996B4-199C-4092-AE43-1490EDAA85FB}" type="pres">
      <dgm:prSet presAssocID="{C0BBB20E-A547-490C-BFC3-F69C30C2BB85}" presName="dummyNode1" presStyleLbl="node1" presStyleIdx="0" presStyleCnt="3"/>
      <dgm:spPr/>
    </dgm:pt>
    <dgm:pt modelId="{8901E0F4-0A59-4693-BCC0-AD691D9FB870}" type="pres">
      <dgm:prSet presAssocID="{C0BBB20E-A547-490C-BFC3-F69C30C2BB85}" presName="childNode1" presStyleLbl="bgAcc1" presStyleIdx="0" presStyleCnt="3">
        <dgm:presLayoutVars>
          <dgm:bulletEnabled val="1"/>
        </dgm:presLayoutVars>
      </dgm:prSet>
      <dgm:spPr/>
    </dgm:pt>
    <dgm:pt modelId="{0CDE4C4E-2C62-4126-8CEE-77D153383F3B}" type="pres">
      <dgm:prSet presAssocID="{C0BBB20E-A547-490C-BFC3-F69C30C2BB85}" presName="childNode1tx" presStyleLbl="bgAcc1" presStyleIdx="0" presStyleCnt="3">
        <dgm:presLayoutVars>
          <dgm:bulletEnabled val="1"/>
        </dgm:presLayoutVars>
      </dgm:prSet>
      <dgm:spPr/>
    </dgm:pt>
    <dgm:pt modelId="{AB2A0A4B-2E62-43F5-874D-A858B18AD7BD}" type="pres">
      <dgm:prSet presAssocID="{C0BBB20E-A547-490C-BFC3-F69C30C2BB85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36C63541-11CA-440A-96C0-F62A9C797175}" type="pres">
      <dgm:prSet presAssocID="{C0BBB20E-A547-490C-BFC3-F69C30C2BB85}" presName="connSite1" presStyleCnt="0"/>
      <dgm:spPr/>
    </dgm:pt>
    <dgm:pt modelId="{943CED33-B477-41B6-8333-C0E815B32CCD}" type="pres">
      <dgm:prSet presAssocID="{DD1C8274-3095-435A-B7E9-C86DA96BDE64}" presName="Name9" presStyleLbl="sibTrans2D1" presStyleIdx="0" presStyleCnt="2"/>
      <dgm:spPr/>
    </dgm:pt>
    <dgm:pt modelId="{DAE054FC-E8A5-4F66-B3DE-0F065A517B2B}" type="pres">
      <dgm:prSet presAssocID="{20F7D581-9EB2-498F-BE28-9D62195EAF83}" presName="composite2" presStyleCnt="0"/>
      <dgm:spPr/>
    </dgm:pt>
    <dgm:pt modelId="{1F85FCD6-6513-4C8D-B4DE-0CBEE2AA7681}" type="pres">
      <dgm:prSet presAssocID="{20F7D581-9EB2-498F-BE28-9D62195EAF83}" presName="dummyNode2" presStyleLbl="node1" presStyleIdx="0" presStyleCnt="3"/>
      <dgm:spPr/>
    </dgm:pt>
    <dgm:pt modelId="{B8A19F94-18F6-4D00-B053-8BF08839189F}" type="pres">
      <dgm:prSet presAssocID="{20F7D581-9EB2-498F-BE28-9D62195EAF83}" presName="childNode2" presStyleLbl="bgAcc1" presStyleIdx="1" presStyleCnt="3">
        <dgm:presLayoutVars>
          <dgm:bulletEnabled val="1"/>
        </dgm:presLayoutVars>
      </dgm:prSet>
      <dgm:spPr/>
    </dgm:pt>
    <dgm:pt modelId="{BCCD055F-C4D8-4E1B-AEB8-AC963578358F}" type="pres">
      <dgm:prSet presAssocID="{20F7D581-9EB2-498F-BE28-9D62195EAF83}" presName="childNode2tx" presStyleLbl="bgAcc1" presStyleIdx="1" presStyleCnt="3">
        <dgm:presLayoutVars>
          <dgm:bulletEnabled val="1"/>
        </dgm:presLayoutVars>
      </dgm:prSet>
      <dgm:spPr/>
    </dgm:pt>
    <dgm:pt modelId="{71BAD410-3299-44D0-A85A-DC3B57193168}" type="pres">
      <dgm:prSet presAssocID="{20F7D581-9EB2-498F-BE28-9D62195EAF83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89ADB8B3-B871-45E3-A9C2-130268780D69}" type="pres">
      <dgm:prSet presAssocID="{20F7D581-9EB2-498F-BE28-9D62195EAF83}" presName="connSite2" presStyleCnt="0"/>
      <dgm:spPr/>
    </dgm:pt>
    <dgm:pt modelId="{DC8BE73A-4F5A-421C-B33E-9320120B824C}" type="pres">
      <dgm:prSet presAssocID="{FCF39507-87BB-42FC-936E-7CB9C907446D}" presName="Name18" presStyleLbl="sibTrans2D1" presStyleIdx="1" presStyleCnt="2"/>
      <dgm:spPr/>
    </dgm:pt>
    <dgm:pt modelId="{0643EB6C-F47F-4843-A806-EFCE9852E787}" type="pres">
      <dgm:prSet presAssocID="{928451A7-076A-4725-BC57-E98970B55362}" presName="composite1" presStyleCnt="0"/>
      <dgm:spPr/>
    </dgm:pt>
    <dgm:pt modelId="{DAAB7BA4-2998-41B0-9E03-1630EC903E3B}" type="pres">
      <dgm:prSet presAssocID="{928451A7-076A-4725-BC57-E98970B55362}" presName="dummyNode1" presStyleLbl="node1" presStyleIdx="1" presStyleCnt="3"/>
      <dgm:spPr/>
    </dgm:pt>
    <dgm:pt modelId="{9131C415-ABC8-494A-BB4C-4189E2623C96}" type="pres">
      <dgm:prSet presAssocID="{928451A7-076A-4725-BC57-E98970B55362}" presName="childNode1" presStyleLbl="bgAcc1" presStyleIdx="2" presStyleCnt="3">
        <dgm:presLayoutVars>
          <dgm:bulletEnabled val="1"/>
        </dgm:presLayoutVars>
      </dgm:prSet>
      <dgm:spPr/>
    </dgm:pt>
    <dgm:pt modelId="{3B26D6A5-9D56-445C-B171-536ACA002E6A}" type="pres">
      <dgm:prSet presAssocID="{928451A7-076A-4725-BC57-E98970B55362}" presName="childNode1tx" presStyleLbl="bgAcc1" presStyleIdx="2" presStyleCnt="3">
        <dgm:presLayoutVars>
          <dgm:bulletEnabled val="1"/>
        </dgm:presLayoutVars>
      </dgm:prSet>
      <dgm:spPr/>
    </dgm:pt>
    <dgm:pt modelId="{40A8A41C-CF7A-4E88-8EA7-EAA6AFD512F6}" type="pres">
      <dgm:prSet presAssocID="{928451A7-076A-4725-BC57-E98970B55362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B473B88E-BDED-4B84-8518-6F2718D65E59}" type="pres">
      <dgm:prSet presAssocID="{928451A7-076A-4725-BC57-E98970B55362}" presName="connSite1" presStyleCnt="0"/>
      <dgm:spPr/>
    </dgm:pt>
  </dgm:ptLst>
  <dgm:cxnLst>
    <dgm:cxn modelId="{3228E000-8C8D-4FC1-BE09-2CB2D43274CF}" type="presOf" srcId="{20F7D581-9EB2-498F-BE28-9D62195EAF83}" destId="{71BAD410-3299-44D0-A85A-DC3B57193168}" srcOrd="0" destOrd="0" presId="urn:microsoft.com/office/officeart/2005/8/layout/hProcess4"/>
    <dgm:cxn modelId="{E260010D-46B0-46C2-93B1-54EE897A6300}" type="presOf" srcId="{FCF39507-87BB-42FC-936E-7CB9C907446D}" destId="{DC8BE73A-4F5A-421C-B33E-9320120B824C}" srcOrd="0" destOrd="0" presId="urn:microsoft.com/office/officeart/2005/8/layout/hProcess4"/>
    <dgm:cxn modelId="{745C2710-AEC2-4077-8999-F61D41E0B39E}" type="presOf" srcId="{C0BBB20E-A547-490C-BFC3-F69C30C2BB85}" destId="{AB2A0A4B-2E62-43F5-874D-A858B18AD7BD}" srcOrd="0" destOrd="0" presId="urn:microsoft.com/office/officeart/2005/8/layout/hProcess4"/>
    <dgm:cxn modelId="{70FCD421-2521-424F-B9BC-061AF450C2F8}" type="presOf" srcId="{C742B16C-6774-4654-A307-2517E5970ED9}" destId="{0CDE4C4E-2C62-4126-8CEE-77D153383F3B}" srcOrd="1" destOrd="0" presId="urn:microsoft.com/office/officeart/2005/8/layout/hProcess4"/>
    <dgm:cxn modelId="{DB37CD2A-171A-4EDF-AE2B-5E79EBACFD5B}" srcId="{928451A7-076A-4725-BC57-E98970B55362}" destId="{8DAB84D0-1232-4525-835D-427DF83AEF9C}" srcOrd="1" destOrd="0" parTransId="{66223C22-9641-4203-8CF8-F17D221D4CC1}" sibTransId="{46C6073C-0DC6-4E2E-AF22-F533CD0D8D76}"/>
    <dgm:cxn modelId="{21EEA131-555A-4801-A607-FBD385939B0A}" srcId="{928451A7-076A-4725-BC57-E98970B55362}" destId="{11F904A3-BE7E-4610-85FF-791DB76C5662}" srcOrd="0" destOrd="0" parTransId="{03E9A0DC-5904-496A-AAF6-356D4EB9E2C7}" sibTransId="{AA783ABE-4698-4A43-ACFE-2F0CA6278420}"/>
    <dgm:cxn modelId="{89E90838-B3EB-4AAA-8D15-4D187ADDBC24}" srcId="{20F7D581-9EB2-498F-BE28-9D62195EAF83}" destId="{148DC79C-4EEA-43CF-BADE-659389EC8CCC}" srcOrd="1" destOrd="0" parTransId="{93F49CA4-65A7-42FD-8AC9-5CBA10152A5A}" sibTransId="{987AB886-30FC-4929-AFA2-85A0536B5275}"/>
    <dgm:cxn modelId="{FBF9C739-9412-4585-8F14-F4D92428BCA3}" type="presOf" srcId="{B5920376-0133-44CD-BB1B-6F53C130D637}" destId="{B8A19F94-18F6-4D00-B053-8BF08839189F}" srcOrd="0" destOrd="0" presId="urn:microsoft.com/office/officeart/2005/8/layout/hProcess4"/>
    <dgm:cxn modelId="{864C703B-D3FC-4566-883E-42340E00BE6D}" type="presOf" srcId="{928451A7-076A-4725-BC57-E98970B55362}" destId="{40A8A41C-CF7A-4E88-8EA7-EAA6AFD512F6}" srcOrd="0" destOrd="0" presId="urn:microsoft.com/office/officeart/2005/8/layout/hProcess4"/>
    <dgm:cxn modelId="{A5BE503C-E8E6-47E1-B911-A7E285B72E93}" type="presOf" srcId="{148DC79C-4EEA-43CF-BADE-659389EC8CCC}" destId="{B8A19F94-18F6-4D00-B053-8BF08839189F}" srcOrd="0" destOrd="1" presId="urn:microsoft.com/office/officeart/2005/8/layout/hProcess4"/>
    <dgm:cxn modelId="{BE340D61-28A6-4E10-B4BD-309F83AE9FD8}" type="presOf" srcId="{DD1C8274-3095-435A-B7E9-C86DA96BDE64}" destId="{943CED33-B477-41B6-8333-C0E815B32CCD}" srcOrd="0" destOrd="0" presId="urn:microsoft.com/office/officeart/2005/8/layout/hProcess4"/>
    <dgm:cxn modelId="{0ACA2444-26E0-4640-8CC7-AB33AA1DAD47}" type="presOf" srcId="{F13B1487-2412-4E08-99C9-67C2BCBDEA4A}" destId="{0CDE4C4E-2C62-4126-8CEE-77D153383F3B}" srcOrd="1" destOrd="1" presId="urn:microsoft.com/office/officeart/2005/8/layout/hProcess4"/>
    <dgm:cxn modelId="{A743B165-EFB3-4A2B-9188-6DFA8B2E60AB}" srcId="{20F7D581-9EB2-498F-BE28-9D62195EAF83}" destId="{B5920376-0133-44CD-BB1B-6F53C130D637}" srcOrd="0" destOrd="0" parTransId="{E82A70DF-B649-4129-9355-DBF8312CF18F}" sibTransId="{73A56BD2-43C1-4062-A5A5-84091B9A63CC}"/>
    <dgm:cxn modelId="{C8B22B49-CC6C-4CC7-B1A3-9980D2423C47}" srcId="{C0BBB20E-A547-490C-BFC3-F69C30C2BB85}" destId="{F13B1487-2412-4E08-99C9-67C2BCBDEA4A}" srcOrd="1" destOrd="0" parTransId="{D2C1CF47-F1CF-41FD-863C-436CAB276BF5}" sibTransId="{0DA945F7-3BBA-45C9-BADE-9D9D10D8009B}"/>
    <dgm:cxn modelId="{A4A6564B-C371-4F9F-B066-1639325111C0}" type="presOf" srcId="{F13B1487-2412-4E08-99C9-67C2BCBDEA4A}" destId="{8901E0F4-0A59-4693-BCC0-AD691D9FB870}" srcOrd="0" destOrd="1" presId="urn:microsoft.com/office/officeart/2005/8/layout/hProcess4"/>
    <dgm:cxn modelId="{E683F570-DC2B-4326-9DA0-584336C8C6D6}" type="presOf" srcId="{B5920376-0133-44CD-BB1B-6F53C130D637}" destId="{BCCD055F-C4D8-4E1B-AEB8-AC963578358F}" srcOrd="1" destOrd="0" presId="urn:microsoft.com/office/officeart/2005/8/layout/hProcess4"/>
    <dgm:cxn modelId="{C5973D72-FB08-4B00-8516-F806514B4438}" srcId="{4BBBBA37-00AE-490F-BA4E-E9A756C4A0D7}" destId="{C0BBB20E-A547-490C-BFC3-F69C30C2BB85}" srcOrd="0" destOrd="0" parTransId="{830D836F-DF80-4E41-AF3F-21CC3E8E4EF2}" sibTransId="{DD1C8274-3095-435A-B7E9-C86DA96BDE64}"/>
    <dgm:cxn modelId="{002EAD7A-751D-4A0E-8B80-3ED2E8BF0317}" srcId="{C0BBB20E-A547-490C-BFC3-F69C30C2BB85}" destId="{C742B16C-6774-4654-A307-2517E5970ED9}" srcOrd="0" destOrd="0" parTransId="{3F79200C-09D6-4579-940A-9925FCF29974}" sibTransId="{DB0BD340-6AE9-43AB-8228-82AD980D89BF}"/>
    <dgm:cxn modelId="{555C2B7C-EBBB-4015-9A21-9AA3BA353080}" type="presOf" srcId="{4BBBBA37-00AE-490F-BA4E-E9A756C4A0D7}" destId="{7ABD661D-07C5-4739-AE45-6E1036C01B22}" srcOrd="0" destOrd="0" presId="urn:microsoft.com/office/officeart/2005/8/layout/hProcess4"/>
    <dgm:cxn modelId="{1497608C-9EBF-4045-B5D2-B57D8503FD29}" srcId="{4BBBBA37-00AE-490F-BA4E-E9A756C4A0D7}" destId="{20F7D581-9EB2-498F-BE28-9D62195EAF83}" srcOrd="1" destOrd="0" parTransId="{E0FBE512-C1C4-4067-A1DE-34C9E33E9EB4}" sibTransId="{FCF39507-87BB-42FC-936E-7CB9C907446D}"/>
    <dgm:cxn modelId="{658C8A97-82E5-4674-8ED0-64BFCCDCBEC3}" type="presOf" srcId="{8DAB84D0-1232-4525-835D-427DF83AEF9C}" destId="{3B26D6A5-9D56-445C-B171-536ACA002E6A}" srcOrd="1" destOrd="1" presId="urn:microsoft.com/office/officeart/2005/8/layout/hProcess4"/>
    <dgm:cxn modelId="{AFFF7C9B-0E77-4342-BDDF-B74DE7FEA928}" type="presOf" srcId="{C742B16C-6774-4654-A307-2517E5970ED9}" destId="{8901E0F4-0A59-4693-BCC0-AD691D9FB870}" srcOrd="0" destOrd="0" presId="urn:microsoft.com/office/officeart/2005/8/layout/hProcess4"/>
    <dgm:cxn modelId="{838DFA9C-65AB-4608-A291-FF7157BB4A5F}" type="presOf" srcId="{11F904A3-BE7E-4610-85FF-791DB76C5662}" destId="{9131C415-ABC8-494A-BB4C-4189E2623C96}" srcOrd="0" destOrd="0" presId="urn:microsoft.com/office/officeart/2005/8/layout/hProcess4"/>
    <dgm:cxn modelId="{1A2CD6BD-4FB6-4C65-A31E-7C659272F5FF}" srcId="{4BBBBA37-00AE-490F-BA4E-E9A756C4A0D7}" destId="{928451A7-076A-4725-BC57-E98970B55362}" srcOrd="2" destOrd="0" parTransId="{605DBBC2-A198-4676-A0C6-4546B7A91B68}" sibTransId="{75637A16-730E-4452-8190-67FB3226C504}"/>
    <dgm:cxn modelId="{C9483CCC-F04E-41A4-BC9B-839EAF8C71E4}" type="presOf" srcId="{8DAB84D0-1232-4525-835D-427DF83AEF9C}" destId="{9131C415-ABC8-494A-BB4C-4189E2623C96}" srcOrd="0" destOrd="1" presId="urn:microsoft.com/office/officeart/2005/8/layout/hProcess4"/>
    <dgm:cxn modelId="{AE3814E9-6976-4CC2-90CB-4D505E6271E7}" type="presOf" srcId="{11F904A3-BE7E-4610-85FF-791DB76C5662}" destId="{3B26D6A5-9D56-445C-B171-536ACA002E6A}" srcOrd="1" destOrd="0" presId="urn:microsoft.com/office/officeart/2005/8/layout/hProcess4"/>
    <dgm:cxn modelId="{28055EEB-0D05-4E1C-9C09-229002861ED9}" type="presOf" srcId="{148DC79C-4EEA-43CF-BADE-659389EC8CCC}" destId="{BCCD055F-C4D8-4E1B-AEB8-AC963578358F}" srcOrd="1" destOrd="1" presId="urn:microsoft.com/office/officeart/2005/8/layout/hProcess4"/>
    <dgm:cxn modelId="{CF123FA8-86E9-4509-A8B2-836C24730797}" type="presParOf" srcId="{7ABD661D-07C5-4739-AE45-6E1036C01B22}" destId="{75F32423-9911-408A-B8A9-5D1154B5D7BF}" srcOrd="0" destOrd="0" presId="urn:microsoft.com/office/officeart/2005/8/layout/hProcess4"/>
    <dgm:cxn modelId="{8850E79F-00B9-4C54-9215-3D15B08153DD}" type="presParOf" srcId="{7ABD661D-07C5-4739-AE45-6E1036C01B22}" destId="{D241EEF2-5E0C-4DE4-A18D-25619EBD7B6F}" srcOrd="1" destOrd="0" presId="urn:microsoft.com/office/officeart/2005/8/layout/hProcess4"/>
    <dgm:cxn modelId="{1226809C-B779-4841-B727-3E10E011B6CB}" type="presParOf" srcId="{7ABD661D-07C5-4739-AE45-6E1036C01B22}" destId="{FC4CC419-9620-4012-97C5-A28BFD476CA1}" srcOrd="2" destOrd="0" presId="urn:microsoft.com/office/officeart/2005/8/layout/hProcess4"/>
    <dgm:cxn modelId="{35D286D9-13FF-4EE7-8142-7037A6311041}" type="presParOf" srcId="{FC4CC419-9620-4012-97C5-A28BFD476CA1}" destId="{7E698234-6681-4186-AE63-A7A941F59494}" srcOrd="0" destOrd="0" presId="urn:microsoft.com/office/officeart/2005/8/layout/hProcess4"/>
    <dgm:cxn modelId="{4EABA230-41E5-4ADD-9711-1883FA55BB41}" type="presParOf" srcId="{7E698234-6681-4186-AE63-A7A941F59494}" destId="{395996B4-199C-4092-AE43-1490EDAA85FB}" srcOrd="0" destOrd="0" presId="urn:microsoft.com/office/officeart/2005/8/layout/hProcess4"/>
    <dgm:cxn modelId="{51E49F9A-DC0D-4CAA-8E03-B0D1B12BB11B}" type="presParOf" srcId="{7E698234-6681-4186-AE63-A7A941F59494}" destId="{8901E0F4-0A59-4693-BCC0-AD691D9FB870}" srcOrd="1" destOrd="0" presId="urn:microsoft.com/office/officeart/2005/8/layout/hProcess4"/>
    <dgm:cxn modelId="{192B2020-9929-4251-B6CF-2456C472304A}" type="presParOf" srcId="{7E698234-6681-4186-AE63-A7A941F59494}" destId="{0CDE4C4E-2C62-4126-8CEE-77D153383F3B}" srcOrd="2" destOrd="0" presId="urn:microsoft.com/office/officeart/2005/8/layout/hProcess4"/>
    <dgm:cxn modelId="{CDF4961E-FABF-4AF6-9EB5-A90B8DD2717A}" type="presParOf" srcId="{7E698234-6681-4186-AE63-A7A941F59494}" destId="{AB2A0A4B-2E62-43F5-874D-A858B18AD7BD}" srcOrd="3" destOrd="0" presId="urn:microsoft.com/office/officeart/2005/8/layout/hProcess4"/>
    <dgm:cxn modelId="{3381310D-F107-407E-9916-00306DD08FE6}" type="presParOf" srcId="{7E698234-6681-4186-AE63-A7A941F59494}" destId="{36C63541-11CA-440A-96C0-F62A9C797175}" srcOrd="4" destOrd="0" presId="urn:microsoft.com/office/officeart/2005/8/layout/hProcess4"/>
    <dgm:cxn modelId="{AFBAF5BE-3BB0-4EE9-B583-C2F35EF0E6C0}" type="presParOf" srcId="{FC4CC419-9620-4012-97C5-A28BFD476CA1}" destId="{943CED33-B477-41B6-8333-C0E815B32CCD}" srcOrd="1" destOrd="0" presId="urn:microsoft.com/office/officeart/2005/8/layout/hProcess4"/>
    <dgm:cxn modelId="{A7F4F8EA-563A-4ABD-BE4C-1BA3E2F08F7F}" type="presParOf" srcId="{FC4CC419-9620-4012-97C5-A28BFD476CA1}" destId="{DAE054FC-E8A5-4F66-B3DE-0F065A517B2B}" srcOrd="2" destOrd="0" presId="urn:microsoft.com/office/officeart/2005/8/layout/hProcess4"/>
    <dgm:cxn modelId="{63B68EA2-6856-4BE2-B933-33F12EA4E16D}" type="presParOf" srcId="{DAE054FC-E8A5-4F66-B3DE-0F065A517B2B}" destId="{1F85FCD6-6513-4C8D-B4DE-0CBEE2AA7681}" srcOrd="0" destOrd="0" presId="urn:microsoft.com/office/officeart/2005/8/layout/hProcess4"/>
    <dgm:cxn modelId="{A25D7FFE-1F0F-45E0-A761-B202218EC06A}" type="presParOf" srcId="{DAE054FC-E8A5-4F66-B3DE-0F065A517B2B}" destId="{B8A19F94-18F6-4D00-B053-8BF08839189F}" srcOrd="1" destOrd="0" presId="urn:microsoft.com/office/officeart/2005/8/layout/hProcess4"/>
    <dgm:cxn modelId="{39BA5598-DD97-4ED7-B3EB-3D1B84AA48A7}" type="presParOf" srcId="{DAE054FC-E8A5-4F66-B3DE-0F065A517B2B}" destId="{BCCD055F-C4D8-4E1B-AEB8-AC963578358F}" srcOrd="2" destOrd="0" presId="urn:microsoft.com/office/officeart/2005/8/layout/hProcess4"/>
    <dgm:cxn modelId="{27A75CDC-2050-488F-B2BA-D14A6F65EA7A}" type="presParOf" srcId="{DAE054FC-E8A5-4F66-B3DE-0F065A517B2B}" destId="{71BAD410-3299-44D0-A85A-DC3B57193168}" srcOrd="3" destOrd="0" presId="urn:microsoft.com/office/officeart/2005/8/layout/hProcess4"/>
    <dgm:cxn modelId="{027B179D-1DAA-4D24-B186-CFA721974E41}" type="presParOf" srcId="{DAE054FC-E8A5-4F66-B3DE-0F065A517B2B}" destId="{89ADB8B3-B871-45E3-A9C2-130268780D69}" srcOrd="4" destOrd="0" presId="urn:microsoft.com/office/officeart/2005/8/layout/hProcess4"/>
    <dgm:cxn modelId="{B3F36E0A-AA44-4D01-8388-9AD2DE0C3538}" type="presParOf" srcId="{FC4CC419-9620-4012-97C5-A28BFD476CA1}" destId="{DC8BE73A-4F5A-421C-B33E-9320120B824C}" srcOrd="3" destOrd="0" presId="urn:microsoft.com/office/officeart/2005/8/layout/hProcess4"/>
    <dgm:cxn modelId="{AFA86870-B517-4EFC-B3A9-8C92C8985E3D}" type="presParOf" srcId="{FC4CC419-9620-4012-97C5-A28BFD476CA1}" destId="{0643EB6C-F47F-4843-A806-EFCE9852E787}" srcOrd="4" destOrd="0" presId="urn:microsoft.com/office/officeart/2005/8/layout/hProcess4"/>
    <dgm:cxn modelId="{81543A9B-5622-42C2-9B8C-3DDA814F71E1}" type="presParOf" srcId="{0643EB6C-F47F-4843-A806-EFCE9852E787}" destId="{DAAB7BA4-2998-41B0-9E03-1630EC903E3B}" srcOrd="0" destOrd="0" presId="urn:microsoft.com/office/officeart/2005/8/layout/hProcess4"/>
    <dgm:cxn modelId="{4313C808-71D8-4980-9DB5-84474369386A}" type="presParOf" srcId="{0643EB6C-F47F-4843-A806-EFCE9852E787}" destId="{9131C415-ABC8-494A-BB4C-4189E2623C96}" srcOrd="1" destOrd="0" presId="urn:microsoft.com/office/officeart/2005/8/layout/hProcess4"/>
    <dgm:cxn modelId="{60CABEDB-32CD-445E-9D4D-24217384E9E6}" type="presParOf" srcId="{0643EB6C-F47F-4843-A806-EFCE9852E787}" destId="{3B26D6A5-9D56-445C-B171-536ACA002E6A}" srcOrd="2" destOrd="0" presId="urn:microsoft.com/office/officeart/2005/8/layout/hProcess4"/>
    <dgm:cxn modelId="{FE023BBB-7C07-48A4-B9AB-0286771BAF00}" type="presParOf" srcId="{0643EB6C-F47F-4843-A806-EFCE9852E787}" destId="{40A8A41C-CF7A-4E88-8EA7-EAA6AFD512F6}" srcOrd="3" destOrd="0" presId="urn:microsoft.com/office/officeart/2005/8/layout/hProcess4"/>
    <dgm:cxn modelId="{FC40F9FD-B21B-429C-92BC-B1986CBAE7CC}" type="presParOf" srcId="{0643EB6C-F47F-4843-A806-EFCE9852E787}" destId="{B473B88E-BDED-4B84-8518-6F2718D65E5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1E0F4-0A59-4693-BCC0-AD691D9FB870}">
      <dsp:nvSpPr>
        <dsp:cNvPr id="0" name=""/>
        <dsp:cNvSpPr/>
      </dsp:nvSpPr>
      <dsp:spPr>
        <a:xfrm>
          <a:off x="682" y="667871"/>
          <a:ext cx="1037455" cy="8556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S’approprier et analyser un système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Vérifier des exigences et analyser les écarts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S’approprier la problématique</a:t>
          </a:r>
        </a:p>
      </dsp:txBody>
      <dsp:txXfrm>
        <a:off x="20374" y="687563"/>
        <a:ext cx="998071" cy="632938"/>
      </dsp:txXfrm>
    </dsp:sp>
    <dsp:sp modelId="{943CED33-B477-41B6-8333-C0E815B32CCD}">
      <dsp:nvSpPr>
        <dsp:cNvPr id="0" name=""/>
        <dsp:cNvSpPr/>
      </dsp:nvSpPr>
      <dsp:spPr>
        <a:xfrm>
          <a:off x="553033" y="761511"/>
          <a:ext cx="1306856" cy="1306856"/>
        </a:xfrm>
        <a:prstGeom prst="leftCircularArrow">
          <a:avLst>
            <a:gd name="adj1" fmla="val 4391"/>
            <a:gd name="adj2" fmla="val 556663"/>
            <a:gd name="adj3" fmla="val 2332174"/>
            <a:gd name="adj4" fmla="val 9024489"/>
            <a:gd name="adj5" fmla="val 51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A0A4B-2E62-43F5-874D-A858B18AD7BD}">
      <dsp:nvSpPr>
        <dsp:cNvPr id="0" name=""/>
        <dsp:cNvSpPr/>
      </dsp:nvSpPr>
      <dsp:spPr>
        <a:xfrm>
          <a:off x="231228" y="1340194"/>
          <a:ext cx="922182" cy="366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Appropriation du support</a:t>
          </a:r>
        </a:p>
      </dsp:txBody>
      <dsp:txXfrm>
        <a:off x="241969" y="1350935"/>
        <a:ext cx="900700" cy="345239"/>
      </dsp:txXfrm>
    </dsp:sp>
    <dsp:sp modelId="{B8A19F94-18F6-4D00-B053-8BF08839189F}">
      <dsp:nvSpPr>
        <dsp:cNvPr id="0" name=""/>
        <dsp:cNvSpPr/>
      </dsp:nvSpPr>
      <dsp:spPr>
        <a:xfrm>
          <a:off x="1426659" y="667871"/>
          <a:ext cx="1037455" cy="8556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Développer un modèle (multiphysique) – Mise en équation, modèle de comportement – ;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Enrichir le modèle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600" kern="1200" dirty="0"/>
        </a:p>
      </dsp:txBody>
      <dsp:txXfrm>
        <a:off x="1446351" y="870924"/>
        <a:ext cx="998071" cy="632938"/>
      </dsp:txXfrm>
    </dsp:sp>
    <dsp:sp modelId="{DC8BE73A-4F5A-421C-B33E-9320120B824C}">
      <dsp:nvSpPr>
        <dsp:cNvPr id="0" name=""/>
        <dsp:cNvSpPr/>
      </dsp:nvSpPr>
      <dsp:spPr>
        <a:xfrm>
          <a:off x="1970365" y="89508"/>
          <a:ext cx="1439420" cy="1439420"/>
        </a:xfrm>
        <a:prstGeom prst="circularArrow">
          <a:avLst>
            <a:gd name="adj1" fmla="val 3986"/>
            <a:gd name="adj2" fmla="val 500446"/>
            <a:gd name="adj3" fmla="val 19324043"/>
            <a:gd name="adj4" fmla="val 12575511"/>
            <a:gd name="adj5" fmla="val 465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AD410-3299-44D0-A85A-DC3B57193168}">
      <dsp:nvSpPr>
        <dsp:cNvPr id="0" name=""/>
        <dsp:cNvSpPr/>
      </dsp:nvSpPr>
      <dsp:spPr>
        <a:xfrm>
          <a:off x="1657204" y="484510"/>
          <a:ext cx="922182" cy="366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Activité de modélisation (autonomie encadrée)</a:t>
          </a:r>
        </a:p>
      </dsp:txBody>
      <dsp:txXfrm>
        <a:off x="1667945" y="495251"/>
        <a:ext cx="900700" cy="345239"/>
      </dsp:txXfrm>
    </dsp:sp>
    <dsp:sp modelId="{9131C415-ABC8-494A-BB4C-4189E2623C96}">
      <dsp:nvSpPr>
        <dsp:cNvPr id="0" name=""/>
        <dsp:cNvSpPr/>
      </dsp:nvSpPr>
      <dsp:spPr>
        <a:xfrm>
          <a:off x="2852635" y="667871"/>
          <a:ext cx="1037455" cy="8556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Valider et recaler un modèle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Enrichir un modèle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Imaginer et choisir des solutions d’évolution du système</a:t>
          </a:r>
        </a:p>
      </dsp:txBody>
      <dsp:txXfrm>
        <a:off x="2872327" y="687563"/>
        <a:ext cx="998071" cy="632938"/>
      </dsp:txXfrm>
    </dsp:sp>
    <dsp:sp modelId="{4D946BF7-5318-4B1E-AEBF-4A3CA2E290DB}">
      <dsp:nvSpPr>
        <dsp:cNvPr id="0" name=""/>
        <dsp:cNvSpPr/>
      </dsp:nvSpPr>
      <dsp:spPr>
        <a:xfrm>
          <a:off x="3404987" y="761511"/>
          <a:ext cx="1306856" cy="1306856"/>
        </a:xfrm>
        <a:prstGeom prst="leftCircularArrow">
          <a:avLst>
            <a:gd name="adj1" fmla="val 4391"/>
            <a:gd name="adj2" fmla="val 556663"/>
            <a:gd name="adj3" fmla="val 2332174"/>
            <a:gd name="adj4" fmla="val 9024489"/>
            <a:gd name="adj5" fmla="val 51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8A41C-CF7A-4E88-8EA7-EAA6AFD512F6}">
      <dsp:nvSpPr>
        <dsp:cNvPr id="0" name=""/>
        <dsp:cNvSpPr/>
      </dsp:nvSpPr>
      <dsp:spPr>
        <a:xfrm>
          <a:off x="3083181" y="1340194"/>
          <a:ext cx="922182" cy="366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Exploitation des modèles</a:t>
          </a:r>
        </a:p>
      </dsp:txBody>
      <dsp:txXfrm>
        <a:off x="3093922" y="1350935"/>
        <a:ext cx="900700" cy="345239"/>
      </dsp:txXfrm>
    </dsp:sp>
    <dsp:sp modelId="{F0C2F068-CF38-425A-B33E-3FD76DFE06E5}">
      <dsp:nvSpPr>
        <dsp:cNvPr id="0" name=""/>
        <dsp:cNvSpPr/>
      </dsp:nvSpPr>
      <dsp:spPr>
        <a:xfrm>
          <a:off x="4278612" y="667871"/>
          <a:ext cx="1037455" cy="8556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Evaluer, optimiser, adapter des solutions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Conclure vis-à-vis de la problématique</a:t>
          </a:r>
        </a:p>
      </dsp:txBody>
      <dsp:txXfrm>
        <a:off x="4298304" y="870924"/>
        <a:ext cx="998071" cy="632938"/>
      </dsp:txXfrm>
    </dsp:sp>
    <dsp:sp modelId="{E2AA8120-67F5-4F08-808C-C2FFDEEF3762}">
      <dsp:nvSpPr>
        <dsp:cNvPr id="0" name=""/>
        <dsp:cNvSpPr/>
      </dsp:nvSpPr>
      <dsp:spPr>
        <a:xfrm>
          <a:off x="4822318" y="89508"/>
          <a:ext cx="1439420" cy="1439420"/>
        </a:xfrm>
        <a:prstGeom prst="circularArrow">
          <a:avLst>
            <a:gd name="adj1" fmla="val 3986"/>
            <a:gd name="adj2" fmla="val 500446"/>
            <a:gd name="adj3" fmla="val 19324043"/>
            <a:gd name="adj4" fmla="val 12575511"/>
            <a:gd name="adj5" fmla="val 465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190A6-FE74-486B-99A6-C2C9C6FC2B6B}">
      <dsp:nvSpPr>
        <dsp:cNvPr id="0" name=""/>
        <dsp:cNvSpPr/>
      </dsp:nvSpPr>
      <dsp:spPr>
        <a:xfrm>
          <a:off x="4509158" y="484510"/>
          <a:ext cx="922182" cy="366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Evaluation de solutions</a:t>
          </a:r>
        </a:p>
      </dsp:txBody>
      <dsp:txXfrm>
        <a:off x="4519899" y="495251"/>
        <a:ext cx="900700" cy="345239"/>
      </dsp:txXfrm>
    </dsp:sp>
    <dsp:sp modelId="{9026B45C-ADFA-45DE-A14B-1C67CDA49329}">
      <dsp:nvSpPr>
        <dsp:cNvPr id="0" name=""/>
        <dsp:cNvSpPr/>
      </dsp:nvSpPr>
      <dsp:spPr>
        <a:xfrm>
          <a:off x="5704589" y="667871"/>
          <a:ext cx="1037455" cy="8556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Préparation d’une synthèse (10 minutes)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Présentation (3 minutes)</a:t>
          </a:r>
        </a:p>
      </dsp:txBody>
      <dsp:txXfrm>
        <a:off x="5724281" y="687563"/>
        <a:ext cx="998071" cy="632938"/>
      </dsp:txXfrm>
    </dsp:sp>
    <dsp:sp modelId="{1A803EBB-B33B-43CC-8CF8-F6DFA7F74C9F}">
      <dsp:nvSpPr>
        <dsp:cNvPr id="0" name=""/>
        <dsp:cNvSpPr/>
      </dsp:nvSpPr>
      <dsp:spPr>
        <a:xfrm>
          <a:off x="5935134" y="1340194"/>
          <a:ext cx="922182" cy="366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Synthèse</a:t>
          </a:r>
        </a:p>
      </dsp:txBody>
      <dsp:txXfrm>
        <a:off x="5945875" y="1350935"/>
        <a:ext cx="900700" cy="345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1E0F4-0A59-4693-BCC0-AD691D9FB870}">
      <dsp:nvSpPr>
        <dsp:cNvPr id="0" name=""/>
        <dsp:cNvSpPr/>
      </dsp:nvSpPr>
      <dsp:spPr>
        <a:xfrm>
          <a:off x="79" y="998205"/>
          <a:ext cx="1274977" cy="1051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</dsp:txBody>
      <dsp:txXfrm>
        <a:off x="24279" y="1022405"/>
        <a:ext cx="1226577" cy="777849"/>
      </dsp:txXfrm>
    </dsp:sp>
    <dsp:sp modelId="{943CED33-B477-41B6-8333-C0E815B32CCD}">
      <dsp:nvSpPr>
        <dsp:cNvPr id="0" name=""/>
        <dsp:cNvSpPr/>
      </dsp:nvSpPr>
      <dsp:spPr>
        <a:xfrm>
          <a:off x="731782" y="1303248"/>
          <a:ext cx="1325422" cy="1325422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A0A4B-2E62-43F5-874D-A858B18AD7BD}">
      <dsp:nvSpPr>
        <dsp:cNvPr id="0" name=""/>
        <dsp:cNvSpPr/>
      </dsp:nvSpPr>
      <dsp:spPr>
        <a:xfrm>
          <a:off x="283408" y="1824454"/>
          <a:ext cx="1133313" cy="4506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500" kern="1200"/>
        </a:p>
      </dsp:txBody>
      <dsp:txXfrm>
        <a:off x="296608" y="1837654"/>
        <a:ext cx="1106913" cy="424281"/>
      </dsp:txXfrm>
    </dsp:sp>
    <dsp:sp modelId="{B8A19F94-18F6-4D00-B053-8BF08839189F}">
      <dsp:nvSpPr>
        <dsp:cNvPr id="0" name=""/>
        <dsp:cNvSpPr/>
      </dsp:nvSpPr>
      <dsp:spPr>
        <a:xfrm>
          <a:off x="1577679" y="998205"/>
          <a:ext cx="1274977" cy="1051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</dsp:txBody>
      <dsp:txXfrm>
        <a:off x="1601879" y="1247745"/>
        <a:ext cx="1226577" cy="777849"/>
      </dsp:txXfrm>
    </dsp:sp>
    <dsp:sp modelId="{DC8BE73A-4F5A-421C-B33E-9320120B824C}">
      <dsp:nvSpPr>
        <dsp:cNvPr id="0" name=""/>
        <dsp:cNvSpPr/>
      </dsp:nvSpPr>
      <dsp:spPr>
        <a:xfrm>
          <a:off x="2298757" y="378097"/>
          <a:ext cx="1488336" cy="1488336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AD410-3299-44D0-A85A-DC3B57193168}">
      <dsp:nvSpPr>
        <dsp:cNvPr id="0" name=""/>
        <dsp:cNvSpPr/>
      </dsp:nvSpPr>
      <dsp:spPr>
        <a:xfrm>
          <a:off x="1861007" y="772864"/>
          <a:ext cx="1133313" cy="4506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500" kern="1200"/>
        </a:p>
      </dsp:txBody>
      <dsp:txXfrm>
        <a:off x="1874207" y="786064"/>
        <a:ext cx="1106913" cy="424281"/>
      </dsp:txXfrm>
    </dsp:sp>
    <dsp:sp modelId="{9131C415-ABC8-494A-BB4C-4189E2623C96}">
      <dsp:nvSpPr>
        <dsp:cNvPr id="0" name=""/>
        <dsp:cNvSpPr/>
      </dsp:nvSpPr>
      <dsp:spPr>
        <a:xfrm>
          <a:off x="3155278" y="998205"/>
          <a:ext cx="1274977" cy="1051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</dsp:txBody>
      <dsp:txXfrm>
        <a:off x="3179478" y="1022405"/>
        <a:ext cx="1226577" cy="777849"/>
      </dsp:txXfrm>
    </dsp:sp>
    <dsp:sp modelId="{40A8A41C-CF7A-4E88-8EA7-EAA6AFD512F6}">
      <dsp:nvSpPr>
        <dsp:cNvPr id="0" name=""/>
        <dsp:cNvSpPr/>
      </dsp:nvSpPr>
      <dsp:spPr>
        <a:xfrm>
          <a:off x="3438606" y="1824454"/>
          <a:ext cx="1133313" cy="4506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500" kern="1200"/>
        </a:p>
      </dsp:txBody>
      <dsp:txXfrm>
        <a:off x="3451806" y="1837654"/>
        <a:ext cx="1106913" cy="4242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1E0F4-0A59-4693-BCC0-AD691D9FB870}">
      <dsp:nvSpPr>
        <dsp:cNvPr id="0" name=""/>
        <dsp:cNvSpPr/>
      </dsp:nvSpPr>
      <dsp:spPr>
        <a:xfrm>
          <a:off x="79" y="998205"/>
          <a:ext cx="1274977" cy="1051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</dsp:txBody>
      <dsp:txXfrm>
        <a:off x="24279" y="1022405"/>
        <a:ext cx="1226577" cy="777849"/>
      </dsp:txXfrm>
    </dsp:sp>
    <dsp:sp modelId="{943CED33-B477-41B6-8333-C0E815B32CCD}">
      <dsp:nvSpPr>
        <dsp:cNvPr id="0" name=""/>
        <dsp:cNvSpPr/>
      </dsp:nvSpPr>
      <dsp:spPr>
        <a:xfrm>
          <a:off x="731782" y="1303248"/>
          <a:ext cx="1325422" cy="1325422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A0A4B-2E62-43F5-874D-A858B18AD7BD}">
      <dsp:nvSpPr>
        <dsp:cNvPr id="0" name=""/>
        <dsp:cNvSpPr/>
      </dsp:nvSpPr>
      <dsp:spPr>
        <a:xfrm>
          <a:off x="283408" y="1824454"/>
          <a:ext cx="1133313" cy="4506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500" kern="1200"/>
        </a:p>
      </dsp:txBody>
      <dsp:txXfrm>
        <a:off x="296608" y="1837654"/>
        <a:ext cx="1106913" cy="424281"/>
      </dsp:txXfrm>
    </dsp:sp>
    <dsp:sp modelId="{B8A19F94-18F6-4D00-B053-8BF08839189F}">
      <dsp:nvSpPr>
        <dsp:cNvPr id="0" name=""/>
        <dsp:cNvSpPr/>
      </dsp:nvSpPr>
      <dsp:spPr>
        <a:xfrm>
          <a:off x="1577679" y="998205"/>
          <a:ext cx="1274977" cy="1051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</dsp:txBody>
      <dsp:txXfrm>
        <a:off x="1601879" y="1247745"/>
        <a:ext cx="1226577" cy="777849"/>
      </dsp:txXfrm>
    </dsp:sp>
    <dsp:sp modelId="{DC8BE73A-4F5A-421C-B33E-9320120B824C}">
      <dsp:nvSpPr>
        <dsp:cNvPr id="0" name=""/>
        <dsp:cNvSpPr/>
      </dsp:nvSpPr>
      <dsp:spPr>
        <a:xfrm>
          <a:off x="2298757" y="378097"/>
          <a:ext cx="1488336" cy="1488336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AD410-3299-44D0-A85A-DC3B57193168}">
      <dsp:nvSpPr>
        <dsp:cNvPr id="0" name=""/>
        <dsp:cNvSpPr/>
      </dsp:nvSpPr>
      <dsp:spPr>
        <a:xfrm>
          <a:off x="1861007" y="772864"/>
          <a:ext cx="1133313" cy="4506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500" kern="1200"/>
        </a:p>
      </dsp:txBody>
      <dsp:txXfrm>
        <a:off x="1874207" y="786064"/>
        <a:ext cx="1106913" cy="424281"/>
      </dsp:txXfrm>
    </dsp:sp>
    <dsp:sp modelId="{9131C415-ABC8-494A-BB4C-4189E2623C96}">
      <dsp:nvSpPr>
        <dsp:cNvPr id="0" name=""/>
        <dsp:cNvSpPr/>
      </dsp:nvSpPr>
      <dsp:spPr>
        <a:xfrm>
          <a:off x="3155278" y="998205"/>
          <a:ext cx="1274977" cy="1051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</dsp:txBody>
      <dsp:txXfrm>
        <a:off x="3179478" y="1022405"/>
        <a:ext cx="1226577" cy="777849"/>
      </dsp:txXfrm>
    </dsp:sp>
    <dsp:sp modelId="{40A8A41C-CF7A-4E88-8EA7-EAA6AFD512F6}">
      <dsp:nvSpPr>
        <dsp:cNvPr id="0" name=""/>
        <dsp:cNvSpPr/>
      </dsp:nvSpPr>
      <dsp:spPr>
        <a:xfrm>
          <a:off x="3438606" y="1824454"/>
          <a:ext cx="1133313" cy="4506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500" kern="1200"/>
        </a:p>
      </dsp:txBody>
      <dsp:txXfrm>
        <a:off x="3451806" y="1837654"/>
        <a:ext cx="1106913" cy="424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66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78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17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73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27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21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43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29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12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30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90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3ECCE-5391-441B-9FF0-3A0DC0698398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33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ncours-centrale-supelec.fr/CentraleSupelec/2022/PSI/rapCS2022PSI.pdf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s://www.concours-centrale-supelec.fr/CentraleSupelec/Notices/CCS-2023-PSI.pdf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FBA4433-80DD-2F99-7BCD-60FCA346D293}"/>
              </a:ext>
            </a:extLst>
          </p:cNvPr>
          <p:cNvSpPr txBox="1"/>
          <p:nvPr/>
        </p:nvSpPr>
        <p:spPr>
          <a:xfrm>
            <a:off x="0" y="228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Arial Nova" panose="020B0504020202020204" pitchFamily="34" charset="0"/>
              </a:rPr>
              <a:t>Concours Centrale Supelec – TP SII 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AFA8A74-591C-0373-4B68-9B2052B574F7}"/>
              </a:ext>
            </a:extLst>
          </p:cNvPr>
          <p:cNvCxnSpPr>
            <a:cxnSpLocks/>
          </p:cNvCxnSpPr>
          <p:nvPr/>
        </p:nvCxnSpPr>
        <p:spPr>
          <a:xfrm>
            <a:off x="0" y="228600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0244E97-E46A-E01A-32CF-295153AAA031}"/>
              </a:ext>
            </a:extLst>
          </p:cNvPr>
          <p:cNvCxnSpPr>
            <a:cxnSpLocks/>
          </p:cNvCxnSpPr>
          <p:nvPr/>
        </p:nvCxnSpPr>
        <p:spPr>
          <a:xfrm>
            <a:off x="0" y="586204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BA8234FD-E8E8-A08C-7699-94337FE5B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5183340"/>
              </p:ext>
            </p:extLst>
          </p:nvPr>
        </p:nvGraphicFramePr>
        <p:xfrm>
          <a:off x="0" y="1629739"/>
          <a:ext cx="6858000" cy="219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e 10">
            <a:extLst>
              <a:ext uri="{FF2B5EF4-FFF2-40B4-BE49-F238E27FC236}">
                <a16:creationId xmlns:a16="http://schemas.microsoft.com/office/drawing/2014/main" id="{87D71073-5BE5-D0AF-A0EF-D9E225BFDA81}"/>
              </a:ext>
            </a:extLst>
          </p:cNvPr>
          <p:cNvGrpSpPr/>
          <p:nvPr/>
        </p:nvGrpSpPr>
        <p:grpSpPr>
          <a:xfrm>
            <a:off x="-260350" y="655452"/>
            <a:ext cx="2679700" cy="393700"/>
            <a:chOff x="4152900" y="643355"/>
            <a:chExt cx="2679700" cy="3937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260EFAE-DE3D-351B-25EC-D7A4EC4DE67E}"/>
                </a:ext>
              </a:extLst>
            </p:cNvPr>
            <p:cNvSpPr/>
            <p:nvPr/>
          </p:nvSpPr>
          <p:spPr>
            <a:xfrm>
              <a:off x="6438900" y="643355"/>
              <a:ext cx="393700" cy="3937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/>
                <a:t>12%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A085217-9F9A-27B9-86EF-F6B61BE03A48}"/>
                </a:ext>
              </a:extLst>
            </p:cNvPr>
            <p:cNvSpPr txBox="1"/>
            <p:nvPr/>
          </p:nvSpPr>
          <p:spPr>
            <a:xfrm>
              <a:off x="4152900" y="701706"/>
              <a:ext cx="228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>
                  <a:latin typeface="Arial Nova" panose="020B0504020202020204" pitchFamily="34" charset="0"/>
                </a:rPr>
                <a:t>Concours Centrale Supelec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E0C0AAE8-6A69-1DE0-DB97-EA2B509DBB39}"/>
              </a:ext>
            </a:extLst>
          </p:cNvPr>
          <p:cNvGrpSpPr/>
          <p:nvPr/>
        </p:nvGrpSpPr>
        <p:grpSpPr>
          <a:xfrm>
            <a:off x="2419350" y="655452"/>
            <a:ext cx="1625600" cy="393700"/>
            <a:chOff x="5207000" y="643355"/>
            <a:chExt cx="1625600" cy="3937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69D039E-4EEE-ACED-322F-6630936845B5}"/>
                </a:ext>
              </a:extLst>
            </p:cNvPr>
            <p:cNvSpPr/>
            <p:nvPr/>
          </p:nvSpPr>
          <p:spPr>
            <a:xfrm>
              <a:off x="6438900" y="643355"/>
              <a:ext cx="393700" cy="3937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/>
                <a:t>20%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2578EF7B-8796-C5B8-B44D-FA06353C18F1}"/>
                </a:ext>
              </a:extLst>
            </p:cNvPr>
            <p:cNvSpPr txBox="1"/>
            <p:nvPr/>
          </p:nvSpPr>
          <p:spPr>
            <a:xfrm>
              <a:off x="5207000" y="701706"/>
              <a:ext cx="1231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>
                  <a:latin typeface="Arial Nova" panose="020B0504020202020204" pitchFamily="34" charset="0"/>
                </a:rPr>
                <a:t>Arts &amp; Métiers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13079A2-5EF5-C7A0-C490-6E8735DBEFA1}"/>
              </a:ext>
            </a:extLst>
          </p:cNvPr>
          <p:cNvGrpSpPr/>
          <p:nvPr/>
        </p:nvGrpSpPr>
        <p:grpSpPr>
          <a:xfrm>
            <a:off x="4152900" y="655452"/>
            <a:ext cx="965200" cy="393700"/>
            <a:chOff x="5867400" y="643355"/>
            <a:chExt cx="965200" cy="393700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BC2F22D8-D446-46FC-BE9A-50DDAF92C0F2}"/>
                </a:ext>
              </a:extLst>
            </p:cNvPr>
            <p:cNvSpPr/>
            <p:nvPr/>
          </p:nvSpPr>
          <p:spPr>
            <a:xfrm>
              <a:off x="6438900" y="643355"/>
              <a:ext cx="393700" cy="3937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/>
                <a:t>0%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869E6AB5-A41A-9BB2-3CBF-D2C512F4CC26}"/>
                </a:ext>
              </a:extLst>
            </p:cNvPr>
            <p:cNvSpPr txBox="1"/>
            <p:nvPr/>
          </p:nvSpPr>
          <p:spPr>
            <a:xfrm>
              <a:off x="5867400" y="701706"/>
              <a:ext cx="571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>
                  <a:latin typeface="Arial Nova" panose="020B0504020202020204" pitchFamily="34" charset="0"/>
                </a:rPr>
                <a:t>ESTP</a:t>
              </a: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048F28F2-5B63-B237-71CC-7CAF7B4BE852}"/>
              </a:ext>
            </a:extLst>
          </p:cNvPr>
          <p:cNvSpPr txBox="1"/>
          <p:nvPr/>
        </p:nvSpPr>
        <p:spPr>
          <a:xfrm>
            <a:off x="0" y="1096123"/>
            <a:ext cx="162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 Nova" panose="020B0504020202020204" pitchFamily="34" charset="0"/>
              </a:rPr>
              <a:t>Durée de l’épreuve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67E6B5C-47FE-4A5F-0108-EA68C824F03F}"/>
              </a:ext>
            </a:extLst>
          </p:cNvPr>
          <p:cNvSpPr txBox="1"/>
          <p:nvPr/>
        </p:nvSpPr>
        <p:spPr>
          <a:xfrm>
            <a:off x="1893570" y="1141041"/>
            <a:ext cx="657860" cy="18716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100" dirty="0">
                <a:latin typeface="Arial Nova" panose="020B0504020202020204" pitchFamily="34" charset="0"/>
              </a:rPr>
              <a:t>4 heures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A43BA7E-3FCA-6043-33C1-D9795BF5B788}"/>
              </a:ext>
            </a:extLst>
          </p:cNvPr>
          <p:cNvSpPr txBox="1"/>
          <p:nvPr/>
        </p:nvSpPr>
        <p:spPr>
          <a:xfrm>
            <a:off x="0" y="9715957"/>
            <a:ext cx="6858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00" dirty="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https://www.concours-centrale-supelec.fr/CentraleSupelec/Notices/CCS-2023-PSI.pdf</a:t>
            </a:r>
            <a:r>
              <a:rPr lang="fr-FR" sz="600" dirty="0">
                <a:solidFill>
                  <a:schemeClr val="tx2"/>
                </a:solidFill>
              </a:rPr>
              <a:t> – </a:t>
            </a:r>
            <a:r>
              <a:rPr lang="fr-FR" sz="600" dirty="0">
                <a:solidFill>
                  <a:schemeClr val="tx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https://www.concours-centrale-supelec.fr/CentraleSupelec/2022/PSI/rapCS2022PSI.pdf</a:t>
            </a:r>
            <a:r>
              <a:rPr lang="fr-FR" sz="6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0676C83B-B8F6-CDAA-ACD4-DE5C71E35C18}"/>
              </a:ext>
            </a:extLst>
          </p:cNvPr>
          <p:cNvGrpSpPr/>
          <p:nvPr/>
        </p:nvGrpSpPr>
        <p:grpSpPr>
          <a:xfrm>
            <a:off x="0" y="7769134"/>
            <a:ext cx="6861177" cy="1851235"/>
            <a:chOff x="0" y="4766046"/>
            <a:chExt cx="6861177" cy="1851235"/>
          </a:xfrm>
        </p:grpSpPr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9035D1E1-8464-3FC2-4BDE-7912F1B42F4A}"/>
                </a:ext>
              </a:extLst>
            </p:cNvPr>
            <p:cNvSpPr txBox="1"/>
            <p:nvPr/>
          </p:nvSpPr>
          <p:spPr>
            <a:xfrm>
              <a:off x="0" y="4766046"/>
              <a:ext cx="1454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Arial Nova" panose="020B0504020202020204" pitchFamily="34" charset="0"/>
                </a:rPr>
                <a:t>Systèmes 2022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7BA1BFC-B964-946E-9ED3-B419DB170A34}"/>
                </a:ext>
              </a:extLst>
            </p:cNvPr>
            <p:cNvSpPr txBox="1"/>
            <p:nvPr/>
          </p:nvSpPr>
          <p:spPr>
            <a:xfrm>
              <a:off x="0" y="5001454"/>
              <a:ext cx="3321050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boule gyrostabilisée double étage ;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bras à retour d’effort ;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bras asservi pour le contrôle de tubes de générateur de vapeur ;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drone didactique ;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hoverboard ;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robot d’impression 3D ; 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nacelle gyrostabilisée ; 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robot à câbles ; 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12C27D6C-E168-38B7-6AD1-07416C05F591}"/>
                </a:ext>
              </a:extLst>
            </p:cNvPr>
            <p:cNvSpPr txBox="1"/>
            <p:nvPr/>
          </p:nvSpPr>
          <p:spPr>
            <a:xfrm>
              <a:off x="3432177" y="5086092"/>
              <a:ext cx="34290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robot caméraman PIXIO ; 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robot delta ; 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robot nettoyeur de vitres ;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robot porte-endoscope pour chirurgie laparoscopique ;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 err="1">
                  <a:latin typeface="Arial Nova" panose="020B0504020202020204" pitchFamily="34" charset="0"/>
                </a:rPr>
                <a:t>slider</a:t>
              </a:r>
              <a:r>
                <a:rPr lang="fr-FR" sz="1100" dirty="0">
                  <a:latin typeface="Arial Nova" panose="020B0504020202020204" pitchFamily="34" charset="0"/>
                </a:rPr>
                <a:t> de caméra ; 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trieuse de pièces ; 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véhicule autonome Park-Lab. 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94B747C0-AF84-C63A-55A7-B820F84508CF}"/>
                </a:ext>
              </a:extLst>
            </p:cNvPr>
            <p:cNvSpPr txBox="1"/>
            <p:nvPr/>
          </p:nvSpPr>
          <p:spPr>
            <a:xfrm>
              <a:off x="2654299" y="5047104"/>
              <a:ext cx="720726" cy="1573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BGR - 300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B5DDE250-A298-9A3B-D818-E3F2969BEAEC}"/>
                </a:ext>
              </a:extLst>
            </p:cNvPr>
            <p:cNvSpPr txBox="1"/>
            <p:nvPr/>
          </p:nvSpPr>
          <p:spPr>
            <a:xfrm>
              <a:off x="2654300" y="5236178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R. Haptique ?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8431243-04F5-E905-868A-D5963D94D821}"/>
                </a:ext>
              </a:extLst>
            </p:cNvPr>
            <p:cNvSpPr txBox="1"/>
            <p:nvPr/>
          </p:nvSpPr>
          <p:spPr>
            <a:xfrm>
              <a:off x="2654300" y="5546228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Bras Beta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79F09014-4450-405A-DCE7-96E8A21419E3}"/>
                </a:ext>
              </a:extLst>
            </p:cNvPr>
            <p:cNvSpPr txBox="1"/>
            <p:nvPr/>
          </p:nvSpPr>
          <p:spPr>
            <a:xfrm>
              <a:off x="2654300" y="5723522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Drone D2C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550ADA0A-7120-95D7-EFD7-7CCF3649AFF4}"/>
                </a:ext>
              </a:extLst>
            </p:cNvPr>
            <p:cNvSpPr txBox="1"/>
            <p:nvPr/>
          </p:nvSpPr>
          <p:spPr>
            <a:xfrm>
              <a:off x="2654300" y="5900816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?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99D6DF65-601F-DED6-C57D-5D637A3C877D}"/>
                </a:ext>
              </a:extLst>
            </p:cNvPr>
            <p:cNvSpPr txBox="1"/>
            <p:nvPr/>
          </p:nvSpPr>
          <p:spPr>
            <a:xfrm>
              <a:off x="2654300" y="6078110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I3D ?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F00411A2-3642-FB45-0FB0-D3687233AD0B}"/>
                </a:ext>
              </a:extLst>
            </p:cNvPr>
            <p:cNvSpPr txBox="1"/>
            <p:nvPr/>
          </p:nvSpPr>
          <p:spPr>
            <a:xfrm>
              <a:off x="2654300" y="6255404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700" b="0" dirty="0">
                  <a:latin typeface="Arial Nova" panose="020B0504020202020204" pitchFamily="34" charset="0"/>
                </a:rPr>
                <a:t>Nacelle drone ?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420AA8C8-50A3-7E1E-DDC6-E84D0DD8776F}"/>
                </a:ext>
              </a:extLst>
            </p:cNvPr>
            <p:cNvSpPr txBox="1"/>
            <p:nvPr/>
          </p:nvSpPr>
          <p:spPr>
            <a:xfrm>
              <a:off x="2654300" y="6432699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RC4 ?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739B74F0-92DD-3A7C-70C9-78772C8A372E}"/>
                </a:ext>
              </a:extLst>
            </p:cNvPr>
            <p:cNvSpPr txBox="1"/>
            <p:nvPr/>
          </p:nvSpPr>
          <p:spPr>
            <a:xfrm>
              <a:off x="6076950" y="5819603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 err="1">
                  <a:latin typeface="Arial Nova" panose="020B0504020202020204" pitchFamily="34" charset="0"/>
                </a:rPr>
                <a:t>Evolap</a:t>
              </a:r>
              <a:endParaRPr lang="fr-FR" sz="900" b="0" dirty="0">
                <a:latin typeface="Arial Nova" panose="020B0504020202020204" pitchFamily="34" charset="0"/>
              </a:endParaRP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E05AAD1F-E712-63CD-F03B-AA3B3DD453BA}"/>
                </a:ext>
              </a:extLst>
            </p:cNvPr>
            <p:cNvSpPr txBox="1"/>
            <p:nvPr/>
          </p:nvSpPr>
          <p:spPr>
            <a:xfrm>
              <a:off x="6076950" y="5990547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 err="1">
                  <a:latin typeface="Arial Nova" panose="020B0504020202020204" pitchFamily="34" charset="0"/>
                </a:rPr>
                <a:t>Crea</a:t>
              </a:r>
              <a:r>
                <a:rPr lang="fr-FR" sz="900" b="0" dirty="0">
                  <a:latin typeface="Arial Nova" panose="020B0504020202020204" pitchFamily="34" charset="0"/>
                </a:rPr>
                <a:t> </a:t>
              </a:r>
              <a:r>
                <a:rPr lang="fr-FR" sz="900" b="0" dirty="0" err="1">
                  <a:latin typeface="Arial Nova" panose="020B0504020202020204" pitchFamily="34" charset="0"/>
                </a:rPr>
                <a:t>Slider</a:t>
              </a:r>
              <a:r>
                <a:rPr lang="fr-FR" sz="900" b="0" dirty="0">
                  <a:latin typeface="Arial Nova" panose="020B0504020202020204" pitchFamily="34" charset="0"/>
                </a:rPr>
                <a:t> ?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29FBE1E5-20FA-4B13-2E53-8135FD2176BE}"/>
                </a:ext>
              </a:extLst>
            </p:cNvPr>
            <p:cNvSpPr txBox="1"/>
            <p:nvPr/>
          </p:nvSpPr>
          <p:spPr>
            <a:xfrm>
              <a:off x="6076950" y="6161491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800" b="0" dirty="0">
                  <a:latin typeface="Arial Nova" panose="020B0504020202020204" pitchFamily="34" charset="0"/>
                </a:rPr>
                <a:t>Trieuse DMS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679B13E3-8C4A-3D68-5444-0F9E9B39FDAE}"/>
                </a:ext>
              </a:extLst>
            </p:cNvPr>
            <p:cNvSpPr txBox="1"/>
            <p:nvPr/>
          </p:nvSpPr>
          <p:spPr>
            <a:xfrm>
              <a:off x="6076950" y="6332435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??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709A7AE8-D326-EEF1-C482-CFAF816BBBC1}"/>
                </a:ext>
              </a:extLst>
            </p:cNvPr>
            <p:cNvSpPr txBox="1"/>
            <p:nvPr/>
          </p:nvSpPr>
          <p:spPr>
            <a:xfrm>
              <a:off x="6076950" y="5127480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 err="1">
                  <a:latin typeface="Arial Nova" panose="020B0504020202020204" pitchFamily="34" charset="0"/>
                </a:rPr>
                <a:t>Pixio</a:t>
              </a:r>
              <a:endParaRPr lang="fr-FR" sz="900" b="0" dirty="0">
                <a:latin typeface="Arial Nova" panose="020B0504020202020204" pitchFamily="34" charset="0"/>
              </a:endParaRP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9FE6348D-6147-88BA-44A0-42C3D647D736}"/>
                </a:ext>
              </a:extLst>
            </p:cNvPr>
            <p:cNvSpPr txBox="1"/>
            <p:nvPr/>
          </p:nvSpPr>
          <p:spPr>
            <a:xfrm>
              <a:off x="6076950" y="5304774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Delta 2D ?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D4B90B40-CE7A-073A-DA48-4A8997A1A4D1}"/>
                </a:ext>
              </a:extLst>
            </p:cNvPr>
            <p:cNvSpPr txBox="1"/>
            <p:nvPr/>
          </p:nvSpPr>
          <p:spPr>
            <a:xfrm>
              <a:off x="6076950" y="5482068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???</a:t>
              </a:r>
            </a:p>
          </p:txBody>
        </p:sp>
      </p:grp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D050B700-8B72-C5A7-7077-2356A240D084}"/>
              </a:ext>
            </a:extLst>
          </p:cNvPr>
          <p:cNvCxnSpPr>
            <a:cxnSpLocks/>
          </p:cNvCxnSpPr>
          <p:nvPr/>
        </p:nvCxnSpPr>
        <p:spPr>
          <a:xfrm>
            <a:off x="0" y="9700716"/>
            <a:ext cx="6858000" cy="0"/>
          </a:xfrm>
          <a:prstGeom prst="line">
            <a:avLst/>
          </a:prstGeom>
          <a:ln w="95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égende : flèche courbée à une bordure 53">
            <a:extLst>
              <a:ext uri="{FF2B5EF4-FFF2-40B4-BE49-F238E27FC236}">
                <a16:creationId xmlns:a16="http://schemas.microsoft.com/office/drawing/2014/main" id="{A135C2C0-A0A3-AFF3-3A34-22230C53CB51}"/>
              </a:ext>
            </a:extLst>
          </p:cNvPr>
          <p:cNvSpPr/>
          <p:nvPr/>
        </p:nvSpPr>
        <p:spPr>
          <a:xfrm>
            <a:off x="598170" y="1528863"/>
            <a:ext cx="1427480" cy="33354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1019"/>
              <a:gd name="adj6" fmla="val -311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fr-FR" sz="600" dirty="0">
                <a:latin typeface="Arial Nova" panose="020B0504020202020204" pitchFamily="34" charset="0"/>
              </a:rPr>
              <a:t>S’agissant de la chaine fonctionnelle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Préciser les fonctions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Localiser les composants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Décrire le fonctionnement des capteurs et les signaux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A0E0C5FE-D131-297F-328A-6D9F78BCC29A}"/>
              </a:ext>
            </a:extLst>
          </p:cNvPr>
          <p:cNvSpPr/>
          <p:nvPr/>
        </p:nvSpPr>
        <p:spPr>
          <a:xfrm>
            <a:off x="1029700" y="3229477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900" b="1" dirty="0"/>
              <a:t>45’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B65A382-0114-4DB6-E1DA-A68168563784}"/>
              </a:ext>
            </a:extLst>
          </p:cNvPr>
          <p:cNvSpPr/>
          <p:nvPr/>
        </p:nvSpPr>
        <p:spPr>
          <a:xfrm>
            <a:off x="2451100" y="1997449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900" b="1" dirty="0"/>
              <a:t>60’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647A565B-6D95-44FA-65DA-ADA10B22B688}"/>
              </a:ext>
            </a:extLst>
          </p:cNvPr>
          <p:cNvSpPr/>
          <p:nvPr/>
        </p:nvSpPr>
        <p:spPr>
          <a:xfrm>
            <a:off x="5322300" y="1960664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900" b="1" dirty="0"/>
              <a:t>30’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DB983FAC-EED7-2BB4-7F56-D7BDB9008303}"/>
              </a:ext>
            </a:extLst>
          </p:cNvPr>
          <p:cNvSpPr/>
          <p:nvPr/>
        </p:nvSpPr>
        <p:spPr>
          <a:xfrm>
            <a:off x="6606000" y="3191756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900" b="1" dirty="0"/>
              <a:t>10’</a:t>
            </a:r>
          </a:p>
        </p:txBody>
      </p:sp>
      <p:sp>
        <p:nvSpPr>
          <p:cNvPr id="59" name="Légende : flèche courbée à une bordure 58">
            <a:extLst>
              <a:ext uri="{FF2B5EF4-FFF2-40B4-BE49-F238E27FC236}">
                <a16:creationId xmlns:a16="http://schemas.microsoft.com/office/drawing/2014/main" id="{FE89EC99-260C-5F47-7A8C-AC22B1580CAE}"/>
              </a:ext>
            </a:extLst>
          </p:cNvPr>
          <p:cNvSpPr/>
          <p:nvPr/>
        </p:nvSpPr>
        <p:spPr>
          <a:xfrm>
            <a:off x="2238780" y="3739046"/>
            <a:ext cx="1533120" cy="40089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4392"/>
              <a:gd name="adj6" fmla="val -293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Proposer et mettre en œuvre des protocoles expérimentaux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Développements mathématiques limités</a:t>
            </a:r>
          </a:p>
        </p:txBody>
      </p:sp>
      <p:sp>
        <p:nvSpPr>
          <p:cNvPr id="60" name="Légende : flèche courbée à une bordure 59">
            <a:extLst>
              <a:ext uri="{FF2B5EF4-FFF2-40B4-BE49-F238E27FC236}">
                <a16:creationId xmlns:a16="http://schemas.microsoft.com/office/drawing/2014/main" id="{5EE4768A-5E73-60CF-4E60-6A853BBF433E}"/>
              </a:ext>
            </a:extLst>
          </p:cNvPr>
          <p:cNvSpPr/>
          <p:nvPr/>
        </p:nvSpPr>
        <p:spPr>
          <a:xfrm>
            <a:off x="5198880" y="3771220"/>
            <a:ext cx="1533120" cy="40089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7624"/>
              <a:gd name="adj6" fmla="val 308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Présenter rapidement le système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Présenter la problématique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Exposer la démarche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Proposer des conclusions en s’appuyant sur des critères chiffrés. </a:t>
            </a:r>
          </a:p>
        </p:txBody>
      </p:sp>
      <p:sp>
        <p:nvSpPr>
          <p:cNvPr id="2" name="Flèche : double flèche horizontale 1">
            <a:extLst>
              <a:ext uri="{FF2B5EF4-FFF2-40B4-BE49-F238E27FC236}">
                <a16:creationId xmlns:a16="http://schemas.microsoft.com/office/drawing/2014/main" id="{2A65A527-B205-5B50-C8FF-087C10425C3B}"/>
              </a:ext>
            </a:extLst>
          </p:cNvPr>
          <p:cNvSpPr/>
          <p:nvPr/>
        </p:nvSpPr>
        <p:spPr>
          <a:xfrm>
            <a:off x="0" y="4316862"/>
            <a:ext cx="5418666" cy="36673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Arial Nova" panose="020B0504020202020204" pitchFamily="34" charset="0"/>
              </a:rPr>
              <a:t>Examinateur 1</a:t>
            </a:r>
          </a:p>
        </p:txBody>
      </p:sp>
      <p:sp>
        <p:nvSpPr>
          <p:cNvPr id="3" name="Flèche : double flèche horizontale 2">
            <a:extLst>
              <a:ext uri="{FF2B5EF4-FFF2-40B4-BE49-F238E27FC236}">
                <a16:creationId xmlns:a16="http://schemas.microsoft.com/office/drawing/2014/main" id="{F7481924-2173-F51C-20B3-9B031993C159}"/>
              </a:ext>
            </a:extLst>
          </p:cNvPr>
          <p:cNvSpPr/>
          <p:nvPr/>
        </p:nvSpPr>
        <p:spPr>
          <a:xfrm>
            <a:off x="5418666" y="4324482"/>
            <a:ext cx="1439333" cy="36673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Arial Nova" panose="020B0504020202020204" pitchFamily="34" charset="0"/>
              </a:rPr>
              <a:t>Examinateur 2</a:t>
            </a:r>
          </a:p>
        </p:txBody>
      </p:sp>
      <p:sp>
        <p:nvSpPr>
          <p:cNvPr id="5" name="Flèche : double flèche horizontale 4">
            <a:extLst>
              <a:ext uri="{FF2B5EF4-FFF2-40B4-BE49-F238E27FC236}">
                <a16:creationId xmlns:a16="http://schemas.microsoft.com/office/drawing/2014/main" id="{0C0ED3DE-7958-CE58-F330-3269F1071FCB}"/>
              </a:ext>
            </a:extLst>
          </p:cNvPr>
          <p:cNvSpPr/>
          <p:nvPr/>
        </p:nvSpPr>
        <p:spPr>
          <a:xfrm>
            <a:off x="0" y="4790201"/>
            <a:ext cx="6858000" cy="658461"/>
          </a:xfrm>
          <a:prstGeom prst="leftRightArrow">
            <a:avLst>
              <a:gd name="adj1" fmla="val 50000"/>
              <a:gd name="adj2" fmla="val 28141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Nova" panose="020B0504020202020204" pitchFamily="34" charset="0"/>
              </a:rPr>
              <a:t>Conservation sur Power Point ou Libre Office de courbes. </a:t>
            </a:r>
          </a:p>
          <a:p>
            <a:pPr algn="ctr"/>
            <a:r>
              <a:rPr lang="fr-FR" sz="1000" dirty="0">
                <a:latin typeface="Arial Nova" panose="020B0504020202020204" pitchFamily="34" charset="0"/>
              </a:rPr>
              <a:t>Penser à stocker les conditions des essais conservés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773CC0-AF0A-124D-05EF-FB9B82891AB9}"/>
              </a:ext>
            </a:extLst>
          </p:cNvPr>
          <p:cNvSpPr/>
          <p:nvPr/>
        </p:nvSpPr>
        <p:spPr>
          <a:xfrm>
            <a:off x="186267" y="6377046"/>
            <a:ext cx="1811866" cy="1046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00" b="1" dirty="0"/>
              <a:t>Communication</a:t>
            </a:r>
            <a:r>
              <a:rPr lang="fr-FR" sz="1000" dirty="0"/>
              <a:t> 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fr-FR" sz="1000" dirty="0"/>
              <a:t>25% de la note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fr-FR" sz="1000" dirty="0"/>
              <a:t>Clarté des explications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fr-FR" sz="1000" dirty="0"/>
              <a:t>Précision des explications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fr-FR" sz="1000" dirty="0"/>
              <a:t>Choix du vocabulaire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fr-FR" sz="1000" dirty="0"/>
              <a:t>Capacité de synthèse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1457898-3440-65EF-8C1C-197629D28F3A}"/>
              </a:ext>
            </a:extLst>
          </p:cNvPr>
          <p:cNvSpPr txBox="1"/>
          <p:nvPr/>
        </p:nvSpPr>
        <p:spPr>
          <a:xfrm>
            <a:off x="0" y="7532942"/>
            <a:ext cx="1454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 Nova" panose="020B0504020202020204" pitchFamily="34" charset="0"/>
              </a:rPr>
              <a:t>Logiciels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FCD28B7-DF0E-B77C-7FBB-91C1D1CA430D}"/>
              </a:ext>
            </a:extLst>
          </p:cNvPr>
          <p:cNvSpPr txBox="1"/>
          <p:nvPr/>
        </p:nvSpPr>
        <p:spPr>
          <a:xfrm>
            <a:off x="1029700" y="7592779"/>
            <a:ext cx="720726" cy="157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900" b="0" dirty="0">
                <a:latin typeface="Arial Nova" panose="020B0504020202020204" pitchFamily="34" charset="0"/>
              </a:rPr>
              <a:t>Python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76094D1-AAEF-B806-3981-9D0003D36251}"/>
              </a:ext>
            </a:extLst>
          </p:cNvPr>
          <p:cNvSpPr txBox="1"/>
          <p:nvPr/>
        </p:nvSpPr>
        <p:spPr>
          <a:xfrm>
            <a:off x="1856374" y="7592779"/>
            <a:ext cx="720726" cy="157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900" b="0" dirty="0">
                <a:latin typeface="Arial Nova" panose="020B0504020202020204" pitchFamily="34" charset="0"/>
              </a:rPr>
              <a:t>Scilab</a:t>
            </a:r>
          </a:p>
        </p:txBody>
      </p:sp>
    </p:spTree>
    <p:extLst>
      <p:ext uri="{BB962C8B-B14F-4D97-AF65-F5344CB8AC3E}">
        <p14:creationId xmlns:p14="http://schemas.microsoft.com/office/powerpoint/2010/main" val="140008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FBA4433-80DD-2F99-7BCD-60FCA346D293}"/>
              </a:ext>
            </a:extLst>
          </p:cNvPr>
          <p:cNvSpPr txBox="1"/>
          <p:nvPr/>
        </p:nvSpPr>
        <p:spPr>
          <a:xfrm>
            <a:off x="0" y="228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Arial Nova" panose="020B0504020202020204" pitchFamily="34" charset="0"/>
              </a:rPr>
              <a:t>Quelques conseils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AFA8A74-591C-0373-4B68-9B2052B574F7}"/>
              </a:ext>
            </a:extLst>
          </p:cNvPr>
          <p:cNvCxnSpPr>
            <a:cxnSpLocks/>
          </p:cNvCxnSpPr>
          <p:nvPr/>
        </p:nvCxnSpPr>
        <p:spPr>
          <a:xfrm>
            <a:off x="0" y="228600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0244E97-E46A-E01A-32CF-295153AAA031}"/>
              </a:ext>
            </a:extLst>
          </p:cNvPr>
          <p:cNvCxnSpPr>
            <a:cxnSpLocks/>
          </p:cNvCxnSpPr>
          <p:nvPr/>
        </p:nvCxnSpPr>
        <p:spPr>
          <a:xfrm>
            <a:off x="0" y="586204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FF2C14D2-3546-BE14-04AB-D86B9952E6CE}"/>
              </a:ext>
            </a:extLst>
          </p:cNvPr>
          <p:cNvSpPr txBox="1"/>
          <p:nvPr/>
        </p:nvSpPr>
        <p:spPr>
          <a:xfrm>
            <a:off x="0" y="605255"/>
            <a:ext cx="1454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 Nova" panose="020B0504020202020204" pitchFamily="34" charset="0"/>
              </a:rPr>
              <a:t>Systèmes 2022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4C44AFD-54C7-BCCC-4D8E-B26BA7771E9F}"/>
              </a:ext>
            </a:extLst>
          </p:cNvPr>
          <p:cNvSpPr txBox="1"/>
          <p:nvPr/>
        </p:nvSpPr>
        <p:spPr>
          <a:xfrm>
            <a:off x="0" y="1028009"/>
            <a:ext cx="6858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latin typeface="Arial Nova" panose="020B0504020202020204" pitchFamily="34" charset="0"/>
              </a:rPr>
              <a:t>Même si ce n’est pas explicitement demander, penser à donner le contexte d’utilisation du système ainsi que sa fonction principale avant de commencer la résolution des activités proposées.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latin typeface="Arial Nova" panose="020B0504020202020204" pitchFamily="34" charset="0"/>
              </a:rPr>
              <a:t>Vous êtes le maître votre oral. Penser à donner les réponses à toutes les questions traitées. Si vous avez traité une question sans en rendre compte à l’examinateur, vous ne serez pas évalué sur cette question.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latin typeface="Arial Nova" panose="020B0504020202020204" pitchFamily="34" charset="0"/>
              </a:rPr>
              <a:t>Penser à préciser les hypothèses, les méthodes, les théorèmes utilisés.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latin typeface="Arial Nova" panose="020B0504020202020204" pitchFamily="34" charset="0"/>
              </a:rPr>
              <a:t>Utiliser des schémas propre et précis pour appuyer votre discours.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latin typeface="Arial Nova" panose="020B0504020202020204" pitchFamily="34" charset="0"/>
              </a:rPr>
              <a:t>Consulter le cahier des charges fournis pour savoir les critères à évaluer et les niveaux </a:t>
            </a:r>
            <a:r>
              <a:rPr lang="fr-FR" sz="1100">
                <a:latin typeface="Arial Nova" panose="020B0504020202020204" pitchFamily="34" charset="0"/>
              </a:rPr>
              <a:t>des exigences.</a:t>
            </a:r>
            <a:endParaRPr lang="fr-FR" sz="11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3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FBA4433-80DD-2F99-7BCD-60FCA346D293}"/>
              </a:ext>
            </a:extLst>
          </p:cNvPr>
          <p:cNvSpPr txBox="1"/>
          <p:nvPr/>
        </p:nvSpPr>
        <p:spPr>
          <a:xfrm>
            <a:off x="0" y="228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Arial Nova" panose="020B0504020202020204" pitchFamily="34" charset="0"/>
              </a:rPr>
              <a:t>Arts &amp; Métiers – Entretien scientifique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AFA8A74-591C-0373-4B68-9B2052B574F7}"/>
              </a:ext>
            </a:extLst>
          </p:cNvPr>
          <p:cNvCxnSpPr>
            <a:cxnSpLocks/>
          </p:cNvCxnSpPr>
          <p:nvPr/>
        </p:nvCxnSpPr>
        <p:spPr>
          <a:xfrm>
            <a:off x="0" y="228600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0244E97-E46A-E01A-32CF-295153AAA031}"/>
              </a:ext>
            </a:extLst>
          </p:cNvPr>
          <p:cNvCxnSpPr>
            <a:cxnSpLocks/>
          </p:cNvCxnSpPr>
          <p:nvPr/>
        </p:nvCxnSpPr>
        <p:spPr>
          <a:xfrm>
            <a:off x="0" y="586204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BA8234FD-E8E8-A08C-7699-94337FE5B496}"/>
              </a:ext>
            </a:extLst>
          </p:cNvPr>
          <p:cNvGraphicFramePr/>
          <p:nvPr/>
        </p:nvGraphicFramePr>
        <p:xfrm>
          <a:off x="1143000" y="3429000"/>
          <a:ext cx="4572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e 10">
            <a:extLst>
              <a:ext uri="{FF2B5EF4-FFF2-40B4-BE49-F238E27FC236}">
                <a16:creationId xmlns:a16="http://schemas.microsoft.com/office/drawing/2014/main" id="{87D71073-5BE5-D0AF-A0EF-D9E225BFDA81}"/>
              </a:ext>
            </a:extLst>
          </p:cNvPr>
          <p:cNvGrpSpPr/>
          <p:nvPr/>
        </p:nvGrpSpPr>
        <p:grpSpPr>
          <a:xfrm>
            <a:off x="0" y="718952"/>
            <a:ext cx="1559984" cy="393700"/>
            <a:chOff x="5272616" y="643355"/>
            <a:chExt cx="1559984" cy="3937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260EFAE-DE3D-351B-25EC-D7A4EC4DE67E}"/>
                </a:ext>
              </a:extLst>
            </p:cNvPr>
            <p:cNvSpPr/>
            <p:nvPr/>
          </p:nvSpPr>
          <p:spPr>
            <a:xfrm>
              <a:off x="6438900" y="643355"/>
              <a:ext cx="393700" cy="3937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/>
                <a:t>20%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A085217-9F9A-27B9-86EF-F6B61BE03A48}"/>
                </a:ext>
              </a:extLst>
            </p:cNvPr>
            <p:cNvSpPr txBox="1"/>
            <p:nvPr/>
          </p:nvSpPr>
          <p:spPr>
            <a:xfrm>
              <a:off x="5272616" y="701705"/>
              <a:ext cx="1166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>
                  <a:latin typeface="Arial Nova" panose="020B0504020202020204" pitchFamily="34" charset="0"/>
                </a:rPr>
                <a:t>Arts &amp; Métiers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069FAB1-109C-A243-A789-916EB395C075}"/>
              </a:ext>
            </a:extLst>
          </p:cNvPr>
          <p:cNvSpPr txBox="1"/>
          <p:nvPr/>
        </p:nvSpPr>
        <p:spPr>
          <a:xfrm>
            <a:off x="0" y="1096123"/>
            <a:ext cx="162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 Nova" panose="020B0504020202020204" pitchFamily="34" charset="0"/>
              </a:rPr>
              <a:t>Durée de l’épreuve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D7DDE8-784A-6517-CF71-FFBD7A6AB39E}"/>
              </a:ext>
            </a:extLst>
          </p:cNvPr>
          <p:cNvSpPr txBox="1"/>
          <p:nvPr/>
        </p:nvSpPr>
        <p:spPr>
          <a:xfrm>
            <a:off x="1893570" y="1141041"/>
            <a:ext cx="657860" cy="18716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45 min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E614980-1997-DC17-BE05-2402ACDC1F72}"/>
              </a:ext>
            </a:extLst>
          </p:cNvPr>
          <p:cNvSpPr txBox="1"/>
          <p:nvPr/>
        </p:nvSpPr>
        <p:spPr>
          <a:xfrm>
            <a:off x="2771140" y="1141041"/>
            <a:ext cx="657860" cy="18716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30 min</a:t>
            </a:r>
          </a:p>
        </p:txBody>
      </p:sp>
      <p:sp>
        <p:nvSpPr>
          <p:cNvPr id="18" name="Croix 17">
            <a:extLst>
              <a:ext uri="{FF2B5EF4-FFF2-40B4-BE49-F238E27FC236}">
                <a16:creationId xmlns:a16="http://schemas.microsoft.com/office/drawing/2014/main" id="{6499E904-94FD-5904-1D07-BE6881FFE338}"/>
              </a:ext>
            </a:extLst>
          </p:cNvPr>
          <p:cNvSpPr/>
          <p:nvPr/>
        </p:nvSpPr>
        <p:spPr>
          <a:xfrm>
            <a:off x="2602865" y="1176201"/>
            <a:ext cx="116840" cy="116840"/>
          </a:xfrm>
          <a:prstGeom prst="plus">
            <a:avLst>
              <a:gd name="adj" fmla="val 33152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43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FBA4433-80DD-2F99-7BCD-60FCA346D293}"/>
              </a:ext>
            </a:extLst>
          </p:cNvPr>
          <p:cNvSpPr txBox="1"/>
          <p:nvPr/>
        </p:nvSpPr>
        <p:spPr>
          <a:xfrm>
            <a:off x="0" y="228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Arial Nova" panose="020B0504020202020204" pitchFamily="34" charset="0"/>
              </a:rPr>
              <a:t>Ecole Navale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AFA8A74-591C-0373-4B68-9B2052B574F7}"/>
              </a:ext>
            </a:extLst>
          </p:cNvPr>
          <p:cNvCxnSpPr>
            <a:cxnSpLocks/>
          </p:cNvCxnSpPr>
          <p:nvPr/>
        </p:nvCxnSpPr>
        <p:spPr>
          <a:xfrm>
            <a:off x="0" y="228600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0244E97-E46A-E01A-32CF-295153AAA031}"/>
              </a:ext>
            </a:extLst>
          </p:cNvPr>
          <p:cNvCxnSpPr>
            <a:cxnSpLocks/>
          </p:cNvCxnSpPr>
          <p:nvPr/>
        </p:nvCxnSpPr>
        <p:spPr>
          <a:xfrm>
            <a:off x="0" y="586204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BA8234FD-E8E8-A08C-7699-94337FE5B496}"/>
              </a:ext>
            </a:extLst>
          </p:cNvPr>
          <p:cNvGraphicFramePr/>
          <p:nvPr/>
        </p:nvGraphicFramePr>
        <p:xfrm>
          <a:off x="1143000" y="3429000"/>
          <a:ext cx="4572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e 10">
            <a:extLst>
              <a:ext uri="{FF2B5EF4-FFF2-40B4-BE49-F238E27FC236}">
                <a16:creationId xmlns:a16="http://schemas.microsoft.com/office/drawing/2014/main" id="{87D71073-5BE5-D0AF-A0EF-D9E225BFDA81}"/>
              </a:ext>
            </a:extLst>
          </p:cNvPr>
          <p:cNvGrpSpPr/>
          <p:nvPr/>
        </p:nvGrpSpPr>
        <p:grpSpPr>
          <a:xfrm>
            <a:off x="0" y="718952"/>
            <a:ext cx="1661584" cy="393700"/>
            <a:chOff x="5272616" y="643355"/>
            <a:chExt cx="1661584" cy="3937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260EFAE-DE3D-351B-25EC-D7A4EC4DE67E}"/>
                </a:ext>
              </a:extLst>
            </p:cNvPr>
            <p:cNvSpPr/>
            <p:nvPr/>
          </p:nvSpPr>
          <p:spPr>
            <a:xfrm>
              <a:off x="6540500" y="643355"/>
              <a:ext cx="393700" cy="3937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/>
                <a:t>21%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A085217-9F9A-27B9-86EF-F6B61BE03A48}"/>
                </a:ext>
              </a:extLst>
            </p:cNvPr>
            <p:cNvSpPr txBox="1"/>
            <p:nvPr/>
          </p:nvSpPr>
          <p:spPr>
            <a:xfrm>
              <a:off x="5272616" y="701705"/>
              <a:ext cx="1276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latin typeface="Arial Nova" panose="020B0504020202020204" pitchFamily="34" charset="0"/>
                </a:rPr>
                <a:t>Epreuve PSI (?)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069FAB1-109C-A243-A789-916EB395C075}"/>
              </a:ext>
            </a:extLst>
          </p:cNvPr>
          <p:cNvSpPr txBox="1"/>
          <p:nvPr/>
        </p:nvSpPr>
        <p:spPr>
          <a:xfrm>
            <a:off x="0" y="1096123"/>
            <a:ext cx="162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 Nova" panose="020B0504020202020204" pitchFamily="34" charset="0"/>
              </a:rPr>
              <a:t>Durée de l’épreuve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D7DDE8-784A-6517-CF71-FFBD7A6AB39E}"/>
              </a:ext>
            </a:extLst>
          </p:cNvPr>
          <p:cNvSpPr txBox="1"/>
          <p:nvPr/>
        </p:nvSpPr>
        <p:spPr>
          <a:xfrm>
            <a:off x="1893570" y="1141041"/>
            <a:ext cx="657860" cy="18716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xx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E614980-1997-DC17-BE05-2402ACDC1F72}"/>
              </a:ext>
            </a:extLst>
          </p:cNvPr>
          <p:cNvSpPr txBox="1"/>
          <p:nvPr/>
        </p:nvSpPr>
        <p:spPr>
          <a:xfrm>
            <a:off x="2771140" y="1141041"/>
            <a:ext cx="657860" cy="18716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xx</a:t>
            </a:r>
          </a:p>
        </p:txBody>
      </p:sp>
      <p:sp>
        <p:nvSpPr>
          <p:cNvPr id="18" name="Croix 17">
            <a:extLst>
              <a:ext uri="{FF2B5EF4-FFF2-40B4-BE49-F238E27FC236}">
                <a16:creationId xmlns:a16="http://schemas.microsoft.com/office/drawing/2014/main" id="{6499E904-94FD-5904-1D07-BE6881FFE338}"/>
              </a:ext>
            </a:extLst>
          </p:cNvPr>
          <p:cNvSpPr/>
          <p:nvPr/>
        </p:nvSpPr>
        <p:spPr>
          <a:xfrm>
            <a:off x="2602865" y="1176201"/>
            <a:ext cx="116840" cy="116840"/>
          </a:xfrm>
          <a:prstGeom prst="plus">
            <a:avLst>
              <a:gd name="adj" fmla="val 33152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7218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497</Words>
  <Application>Microsoft Office PowerPoint</Application>
  <PresentationFormat>Format A4 (210 x 297 mm)</PresentationFormat>
  <Paragraphs>104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Arial Nova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16</cp:revision>
  <dcterms:created xsi:type="dcterms:W3CDTF">2023-04-14T08:00:34Z</dcterms:created>
  <dcterms:modified xsi:type="dcterms:W3CDTF">2023-04-14T12:33:27Z</dcterms:modified>
</cp:coreProperties>
</file>