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E2"/>
    <a:srgbClr val="CCE4DF"/>
    <a:srgbClr val="1DAE97"/>
    <a:srgbClr val="7C8390"/>
    <a:srgbClr val="455368"/>
    <a:srgbClr val="55687C"/>
    <a:srgbClr val="BBC7D4"/>
    <a:srgbClr val="F3D6D3"/>
    <a:srgbClr val="E7968E"/>
    <a:srgbClr val="CB4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Retour sur quelques questions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Alimenter – Distribuer – Convertir</a:t>
            </a:r>
            <a:br>
              <a:rPr lang="fr-FR" dirty="0"/>
            </a:br>
            <a:r>
              <a:rPr lang="fr-FR" dirty="0"/>
              <a:t>Moteur à Courant continu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Source de tension</a:t>
            </a:r>
          </a:p>
          <a:p>
            <a:pPr lvl="1"/>
            <a:r>
              <a:rPr lang="fr-FR" dirty="0"/>
              <a:t>Secteur, Tension alternative monophasée, Valeur efficace 230 V, 50 Hz</a:t>
            </a:r>
          </a:p>
          <a:p>
            <a:pPr lvl="1"/>
            <a:endParaRPr lang="fr-FR" dirty="0"/>
          </a:p>
          <a:p>
            <a:r>
              <a:rPr lang="fr-FR" dirty="0"/>
              <a:t>Alimenter</a:t>
            </a:r>
          </a:p>
          <a:p>
            <a:pPr lvl="1"/>
            <a:r>
              <a:rPr lang="fr-FR" dirty="0"/>
              <a:t>Redresseur (pont de diode)</a:t>
            </a:r>
          </a:p>
          <a:p>
            <a:pPr lvl="1"/>
            <a:r>
              <a:rPr lang="fr-FR" dirty="0"/>
              <a:t>Filtre (RC)</a:t>
            </a:r>
          </a:p>
          <a:p>
            <a:pPr lvl="1"/>
            <a:r>
              <a:rPr lang="fr-FR" dirty="0"/>
              <a:t>Transformateur</a:t>
            </a:r>
          </a:p>
          <a:p>
            <a:r>
              <a:rPr lang="fr-FR" dirty="0"/>
              <a:t>Signal : tension continue constante</a:t>
            </a:r>
          </a:p>
          <a:p>
            <a:r>
              <a:rPr lang="fr-FR" dirty="0"/>
              <a:t>Moduler</a:t>
            </a:r>
          </a:p>
          <a:p>
            <a:pPr lvl="1"/>
            <a:r>
              <a:rPr lang="fr-FR" dirty="0"/>
              <a:t>Hacheur : suivant le rapport cyclique, la tension est hachée</a:t>
            </a:r>
          </a:p>
          <a:p>
            <a:pPr lvl="1"/>
            <a:endParaRPr lang="fr-FR" dirty="0"/>
          </a:p>
          <a:p>
            <a:r>
              <a:rPr lang="fr-FR" dirty="0"/>
              <a:t>Convertisseur : </a:t>
            </a:r>
          </a:p>
          <a:p>
            <a:pPr lvl="1"/>
            <a:r>
              <a:rPr lang="fr-FR" dirty="0"/>
              <a:t>Moteur à courant continu</a:t>
            </a:r>
          </a:p>
          <a:p>
            <a:pPr lvl="1"/>
            <a:r>
              <a:rPr lang="fr-FR" dirty="0"/>
              <a:t>Filtre la tension hachée pour ne voir que la composante continue</a:t>
            </a:r>
          </a:p>
          <a:p>
            <a:pPr lvl="1"/>
            <a:r>
              <a:rPr lang="fr-FR" dirty="0"/>
              <a:t>Tourne à (peu prés) à une vitesse proportionnelle à la </a:t>
            </a:r>
            <a:r>
              <a:rPr lang="fr-FR"/>
              <a:t>composante continue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7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7DF80-9DB4-B071-46D8-80630004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4CD0516-A8DC-B3DD-B113-4AECA081A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378352"/>
              </p:ext>
            </p:extLst>
          </p:nvPr>
        </p:nvGraphicFramePr>
        <p:xfrm>
          <a:off x="231775" y="1247775"/>
          <a:ext cx="11728449" cy="543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483">
                  <a:extLst>
                    <a:ext uri="{9D8B030D-6E8A-4147-A177-3AD203B41FA5}">
                      <a16:colId xmlns:a16="http://schemas.microsoft.com/office/drawing/2014/main" val="2689766757"/>
                    </a:ext>
                  </a:extLst>
                </a:gridCol>
                <a:gridCol w="3909483">
                  <a:extLst>
                    <a:ext uri="{9D8B030D-6E8A-4147-A177-3AD203B41FA5}">
                      <a16:colId xmlns:a16="http://schemas.microsoft.com/office/drawing/2014/main" val="409812761"/>
                    </a:ext>
                  </a:extLst>
                </a:gridCol>
                <a:gridCol w="3909483">
                  <a:extLst>
                    <a:ext uri="{9D8B030D-6E8A-4147-A177-3AD203B41FA5}">
                      <a16:colId xmlns:a16="http://schemas.microsoft.com/office/drawing/2014/main" val="401939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Moteur Synchrone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Moteur asynchrone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1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Principe de fonctionnement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Rotor et champ magnétique tournent à la même vitesse.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 rotor tourne moins vite que le champ magnétique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Vitesse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Vitesse constante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Vitesse dépend de la 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27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Rendement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3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Contrôle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Contrôle précis nécessaire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Contrôle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9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et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 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1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Vitesse constante</a:t>
                      </a:r>
                    </a:p>
                    <a:p>
                      <a:r>
                        <a:rPr lang="fr-FR" dirty="0"/>
                        <a:t>Haut rendement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Simplicité, robustesse</a:t>
                      </a:r>
                    </a:p>
                    <a:p>
                      <a:r>
                        <a:rPr lang="fr-FR" dirty="0"/>
                        <a:t>Prix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0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Inconvénients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Coût</a:t>
                      </a:r>
                      <a:br>
                        <a:rPr lang="fr-FR" dirty="0"/>
                      </a:br>
                      <a:r>
                        <a:rPr lang="fr-FR" dirty="0"/>
                        <a:t>Contrôle</a:t>
                      </a:r>
                    </a:p>
                    <a:p>
                      <a:r>
                        <a:rPr lang="fr-FR" dirty="0"/>
                        <a:t>Source d’excitation nécessaire (aimant ou courant continu)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Rendement </a:t>
                      </a:r>
                    </a:p>
                    <a:p>
                      <a:r>
                        <a:rPr lang="fr-FR"/>
                        <a:t>Vitesse variable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5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3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865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Grand écran</PresentationFormat>
  <Paragraphs>45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Adobe Gothic Std B</vt:lpstr>
      <vt:lpstr>Arial</vt:lpstr>
      <vt:lpstr>Calibri</vt:lpstr>
      <vt:lpstr>Segoe UI Semibold</vt:lpstr>
      <vt:lpstr>Thème Office</vt:lpstr>
      <vt:lpstr>Retour sur quelques questions en Travaux Pratiques</vt:lpstr>
      <vt:lpstr>Alimenter – Distribuer – Convertir Moteur à Courant continu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16</cp:revision>
  <dcterms:created xsi:type="dcterms:W3CDTF">2021-12-09T09:25:13Z</dcterms:created>
  <dcterms:modified xsi:type="dcterms:W3CDTF">2025-04-09T19:18:17Z</dcterms:modified>
</cp:coreProperties>
</file>