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2" r:id="rId9"/>
    <p:sldId id="273" r:id="rId10"/>
    <p:sldId id="274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34F1-3598-4EE9-A0EF-920C43EA53F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08643-AA5E-4733-BEB4-514AEA297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0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08643-AA5E-4733-BEB4-514AEA2972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2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2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3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9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7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1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6DED-B5BF-4902-B2E7-74B27208FF2D}" type="datetimeFigureOut">
              <a:rPr lang="fr-FR" smtClean="0"/>
              <a:t>13/04/2015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835696" y="1340768"/>
            <a:ext cx="5256584" cy="3096344"/>
          </a:xfrm>
          <a:prstGeom prst="roundRect">
            <a:avLst>
              <a:gd name="adj" fmla="val 790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Xavier\Desktop\Perso\Concours\CCP_PSI\2015_Sujets\185_XP_NAO\SysML\u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89" y="1467845"/>
            <a:ext cx="4800998" cy="28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8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61992" cy="369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flipV="1">
            <a:off x="6228184" y="2461357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6524092" y="2598810"/>
            <a:ext cx="352164" cy="0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 flipV="1">
            <a:off x="1622631" y="1370422"/>
            <a:ext cx="717121" cy="186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 flipV="1">
            <a:off x="1187624" y="1002100"/>
            <a:ext cx="435007" cy="554691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1187624" y="426036"/>
            <a:ext cx="435007" cy="9443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339752" y="426037"/>
            <a:ext cx="680803" cy="94438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2339752" y="991414"/>
            <a:ext cx="680803" cy="56537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6036"/>
            <a:ext cx="1832931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1187624" y="798820"/>
            <a:ext cx="183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    1          2          3             4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876256" y="239875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Double cliquer pour visualiser la courbe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099508" y="542381"/>
            <a:ext cx="1928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000" dirty="0" smtClean="0"/>
              <a:t>Zoom</a:t>
            </a:r>
          </a:p>
          <a:p>
            <a:pPr marL="228600" indent="-228600">
              <a:buAutoNum type="arabicPeriod"/>
            </a:pPr>
            <a:r>
              <a:rPr lang="fr-FR" sz="1000" dirty="0" smtClean="0"/>
              <a:t>Zoom horizontal</a:t>
            </a:r>
          </a:p>
          <a:p>
            <a:pPr marL="228600" indent="-228600">
              <a:buAutoNum type="arabicPeriod"/>
            </a:pPr>
            <a:r>
              <a:rPr lang="fr-FR" sz="1000" dirty="0" smtClean="0"/>
              <a:t>Zoom vertical</a:t>
            </a:r>
          </a:p>
          <a:p>
            <a:pPr marL="228600" indent="-228600">
              <a:buAutoNum type="arabicPeriod"/>
            </a:pPr>
            <a:r>
              <a:rPr lang="fr-FR" sz="1000" dirty="0" smtClean="0"/>
              <a:t>Affichage de la courbe en pleine échelle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8785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8" y="1052736"/>
            <a:ext cx="743784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9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5" y="2119947"/>
            <a:ext cx="3569970" cy="261810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5813516" y="3990945"/>
            <a:ext cx="102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Tangage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275568" y="2916544"/>
            <a:ext cx="102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05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204864"/>
            <a:ext cx="3569970" cy="261810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3707904" y="3190250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Tangage</a:t>
            </a:r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83" y="1592109"/>
            <a:ext cx="2776428" cy="198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rc 4"/>
          <p:cNvSpPr/>
          <p:nvPr/>
        </p:nvSpPr>
        <p:spPr>
          <a:xfrm>
            <a:off x="6276155" y="2584126"/>
            <a:ext cx="1060003" cy="576064"/>
          </a:xfrm>
          <a:prstGeom prst="arc">
            <a:avLst>
              <a:gd name="adj1" fmla="val 18819038"/>
              <a:gd name="adj2" fmla="val 14398347"/>
            </a:avLst>
          </a:prstGeom>
          <a:ln w="41275" cmpd="sng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rgbClr val="FF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94492" y="3206139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Roulis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72" y="3576143"/>
            <a:ext cx="2296649" cy="285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051720" y="3140023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Roulis</a:t>
            </a:r>
            <a:endParaRPr lang="fr-FR" sz="1400" dirty="0"/>
          </a:p>
        </p:txBody>
      </p:sp>
      <p:sp>
        <p:nvSpPr>
          <p:cNvPr id="9" name="Arc 8"/>
          <p:cNvSpPr/>
          <p:nvPr/>
        </p:nvSpPr>
        <p:spPr>
          <a:xfrm>
            <a:off x="5214121" y="4737619"/>
            <a:ext cx="1374104" cy="746764"/>
          </a:xfrm>
          <a:prstGeom prst="arc">
            <a:avLst>
              <a:gd name="adj1" fmla="val 18819038"/>
              <a:gd name="adj2" fmla="val 14398347"/>
            </a:avLst>
          </a:prstGeom>
          <a:ln w="41275" cmpd="sng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rgbClr val="FF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19567" y="5002084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Tangage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11560" y="5008766"/>
            <a:ext cx="178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Système réel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967672" y="6383914"/>
            <a:ext cx="229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Cheville </a:t>
            </a:r>
            <a:r>
              <a:rPr lang="fr-FR" b="1" dirty="0" err="1" smtClean="0"/>
              <a:t>didactisée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829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11" y="884337"/>
            <a:ext cx="3438382" cy="45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10328" y="1341488"/>
            <a:ext cx="215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Lancer une mesure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791580" y="177308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Supprimer une mesure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287524" y="215706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Supprimer toutes les mesures</a:t>
            </a:r>
            <a:endParaRPr lang="fr-FR" sz="1400" dirty="0"/>
          </a:p>
        </p:txBody>
      </p:sp>
      <p:sp>
        <p:nvSpPr>
          <p:cNvPr id="2" name="Rectangle 1"/>
          <p:cNvSpPr/>
          <p:nvPr/>
        </p:nvSpPr>
        <p:spPr>
          <a:xfrm>
            <a:off x="3059832" y="1341488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2" idx="1"/>
            <a:endCxn id="3" idx="3"/>
          </p:cNvCxnSpPr>
          <p:nvPr/>
        </p:nvCxnSpPr>
        <p:spPr>
          <a:xfrm flipH="1">
            <a:off x="2663788" y="1495377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059832" y="1773088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9" idx="1"/>
          </p:cNvCxnSpPr>
          <p:nvPr/>
        </p:nvCxnSpPr>
        <p:spPr>
          <a:xfrm flipH="1">
            <a:off x="2663788" y="1926977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059832" y="2157066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1"/>
          </p:cNvCxnSpPr>
          <p:nvPr/>
        </p:nvCxnSpPr>
        <p:spPr>
          <a:xfrm flipH="1">
            <a:off x="2663788" y="2310955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788023" y="1619197"/>
            <a:ext cx="1559269" cy="153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732249" y="1492476"/>
            <a:ext cx="215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Réglage du correcteur pour atteindre la position de départ de la mesure</a:t>
            </a:r>
            <a:endParaRPr lang="fr-FR" sz="1400" dirty="0"/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6347293" y="1699069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6" y="2262188"/>
            <a:ext cx="1228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38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1906905"/>
            <a:ext cx="5760720" cy="30441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9924" y="162880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1. </a:t>
            </a:r>
            <a:r>
              <a:rPr lang="fr-FR" sz="1200" dirty="0" smtClean="0"/>
              <a:t>Onglet commande et mesures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1871700" y="2142728"/>
            <a:ext cx="1116124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6" idx="0"/>
          </p:cNvCxnSpPr>
          <p:nvPr/>
        </p:nvCxnSpPr>
        <p:spPr>
          <a:xfrm flipV="1">
            <a:off x="2429762" y="1844824"/>
            <a:ext cx="0" cy="29790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1979712" y="371703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1"/>
          </p:cNvCxnSpPr>
          <p:nvPr/>
        </p:nvCxnSpPr>
        <p:spPr>
          <a:xfrm flipH="1">
            <a:off x="1691640" y="3789040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ZoneTexte 14"/>
          <p:cNvSpPr txBox="1"/>
          <p:nvPr/>
        </p:nvSpPr>
        <p:spPr>
          <a:xfrm>
            <a:off x="281960" y="355820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/>
              <a:t>2. </a:t>
            </a:r>
            <a:r>
              <a:rPr lang="fr-FR" sz="1200" dirty="0" smtClean="0"/>
              <a:t>Sélection de l’axe de tangage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1979712" y="2636912"/>
            <a:ext cx="64807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691640" y="3171252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17"/>
          <p:cNvSpPr txBox="1"/>
          <p:nvPr/>
        </p:nvSpPr>
        <p:spPr>
          <a:xfrm>
            <a:off x="251480" y="29404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/>
              <a:t>2</a:t>
            </a:r>
            <a:r>
              <a:rPr lang="fr-FR" sz="1200" b="1" dirty="0" smtClean="0"/>
              <a:t>. </a:t>
            </a:r>
            <a:r>
              <a:rPr lang="fr-FR" sz="1200" dirty="0" smtClean="0"/>
              <a:t>Sélection du type de signal d’entrée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2663788" y="2636911"/>
            <a:ext cx="1116124" cy="107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19" idx="0"/>
          </p:cNvCxnSpPr>
          <p:nvPr/>
        </p:nvCxnSpPr>
        <p:spPr>
          <a:xfrm flipV="1">
            <a:off x="3221850" y="1767299"/>
            <a:ext cx="0" cy="86961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ZoneTexte 22"/>
          <p:cNvSpPr txBox="1"/>
          <p:nvPr/>
        </p:nvSpPr>
        <p:spPr>
          <a:xfrm>
            <a:off x="3202850" y="1532111"/>
            <a:ext cx="177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2. </a:t>
            </a:r>
            <a:r>
              <a:rPr lang="fr-FR" sz="1200" dirty="0" smtClean="0"/>
              <a:t>Choix des paramètres du signal d’entrée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979712" y="3939148"/>
            <a:ext cx="18002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1700004" y="4037012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ZoneTexte 25"/>
          <p:cNvSpPr txBox="1"/>
          <p:nvPr/>
        </p:nvSpPr>
        <p:spPr>
          <a:xfrm>
            <a:off x="110264" y="3939147"/>
            <a:ext cx="158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/>
              <a:t>4. </a:t>
            </a:r>
            <a:r>
              <a:rPr lang="fr-FR" sz="1200" dirty="0" smtClean="0"/>
              <a:t>Caractéristiques d’acquisition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4644008" y="3429001"/>
            <a:ext cx="504056" cy="36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893448" y="2356832"/>
            <a:ext cx="1116124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8" idx="3"/>
          </p:cNvCxnSpPr>
          <p:nvPr/>
        </p:nvCxnSpPr>
        <p:spPr>
          <a:xfrm flipV="1">
            <a:off x="5009572" y="2433776"/>
            <a:ext cx="210500" cy="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220072" y="1905799"/>
            <a:ext cx="0" cy="52797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ZoneTexte 34"/>
          <p:cNvSpPr txBox="1"/>
          <p:nvPr/>
        </p:nvSpPr>
        <p:spPr>
          <a:xfrm>
            <a:off x="5220072" y="147804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3</a:t>
            </a:r>
            <a:r>
              <a:rPr lang="fr-FR" sz="1200" b="1" dirty="0" smtClean="0"/>
              <a:t>. </a:t>
            </a:r>
            <a:r>
              <a:rPr lang="fr-FR" sz="1200" dirty="0" smtClean="0"/>
              <a:t>Choix du type d’asservissement</a:t>
            </a:r>
          </a:p>
          <a:p>
            <a:r>
              <a:rPr lang="fr-FR" sz="1200" b="1" dirty="0" smtClean="0"/>
              <a:t>Asservissement réducteur</a:t>
            </a:r>
            <a:endParaRPr lang="fr-FR" sz="1200" b="1" dirty="0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4896036" y="3789038"/>
            <a:ext cx="0" cy="116205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ZoneTexte 38"/>
          <p:cNvSpPr txBox="1"/>
          <p:nvPr/>
        </p:nvSpPr>
        <p:spPr>
          <a:xfrm>
            <a:off x="4916976" y="4869160"/>
            <a:ext cx="223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3</a:t>
            </a:r>
            <a:r>
              <a:rPr lang="fr-FR" sz="1200" b="1" dirty="0" smtClean="0"/>
              <a:t>. </a:t>
            </a:r>
            <a:r>
              <a:rPr lang="fr-FR" sz="1200" dirty="0" smtClean="0"/>
              <a:t>Modification des gains du correcteur PI</a:t>
            </a:r>
            <a:endParaRPr lang="fr-FR" sz="1200" b="1" dirty="0"/>
          </a:p>
        </p:txBody>
      </p:sp>
      <p:sp>
        <p:nvSpPr>
          <p:cNvPr id="40" name="Rectangle 39"/>
          <p:cNvSpPr/>
          <p:nvPr/>
        </p:nvSpPr>
        <p:spPr>
          <a:xfrm>
            <a:off x="2584160" y="4509120"/>
            <a:ext cx="504056" cy="251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2" idx="1"/>
          </p:cNvCxnSpPr>
          <p:nvPr/>
        </p:nvCxnSpPr>
        <p:spPr>
          <a:xfrm flipV="1">
            <a:off x="2857128" y="4749797"/>
            <a:ext cx="0" cy="62525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ZoneTexte 41"/>
          <p:cNvSpPr txBox="1"/>
          <p:nvPr/>
        </p:nvSpPr>
        <p:spPr>
          <a:xfrm>
            <a:off x="2857128" y="5236556"/>
            <a:ext cx="223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5</a:t>
            </a:r>
            <a:r>
              <a:rPr lang="fr-FR" sz="1200" b="1" dirty="0" smtClean="0"/>
              <a:t>. </a:t>
            </a:r>
            <a:r>
              <a:rPr lang="fr-FR" sz="1200" dirty="0" smtClean="0"/>
              <a:t>Lancement de la mesure</a:t>
            </a:r>
            <a:endParaRPr lang="fr-FR" sz="12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3133881" y="4961492"/>
            <a:ext cx="178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6. </a:t>
            </a:r>
            <a:r>
              <a:rPr lang="fr-FR" sz="1200" dirty="0" smtClean="0"/>
              <a:t>Importer les résultats</a:t>
            </a:r>
            <a:endParaRPr lang="fr-FR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3102853" y="4509120"/>
            <a:ext cx="504056" cy="251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3375821" y="4749797"/>
            <a:ext cx="0" cy="20129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6560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760000" cy="305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50716" y="1639833"/>
            <a:ext cx="16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1. </a:t>
            </a:r>
            <a:r>
              <a:rPr lang="fr-FR" sz="1200" dirty="0" smtClean="0"/>
              <a:t>Courbes de résultats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2555776" y="2168229"/>
            <a:ext cx="1152128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622724" y="1870325"/>
            <a:ext cx="0" cy="29790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4592" y="2389240"/>
            <a:ext cx="576064" cy="228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27984" y="167027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2. </a:t>
            </a:r>
            <a:r>
              <a:rPr lang="fr-FR" sz="1200" dirty="0" smtClean="0"/>
              <a:t>Ajouter les mesures nécessaires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4499992" y="1947269"/>
            <a:ext cx="0" cy="4419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3635896" y="2503550"/>
            <a:ext cx="648072" cy="1717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984836" y="4221089"/>
            <a:ext cx="0" cy="7458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/>
          <p:cNvSpPr txBox="1"/>
          <p:nvPr/>
        </p:nvSpPr>
        <p:spPr>
          <a:xfrm>
            <a:off x="1535150" y="486916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/>
              <a:t>3. </a:t>
            </a:r>
            <a:r>
              <a:rPr lang="fr-FR" sz="1200" dirty="0" smtClean="0"/>
              <a:t>Sélectionner les grandeurs à afficher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4516760" y="4149080"/>
            <a:ext cx="2215480" cy="27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5508104" y="4426458"/>
            <a:ext cx="0" cy="54052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ZoneTexte 23"/>
          <p:cNvSpPr txBox="1"/>
          <p:nvPr/>
        </p:nvSpPr>
        <p:spPr>
          <a:xfrm>
            <a:off x="5508104" y="489535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4. </a:t>
            </a:r>
            <a:r>
              <a:rPr lang="fr-FR" sz="1200" dirty="0" smtClean="0"/>
              <a:t>Sélectionner les séries de mesures à afficher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4438774" y="4461698"/>
            <a:ext cx="552574" cy="27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4715061" y="4739077"/>
            <a:ext cx="0" cy="22790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28"/>
          <p:cNvSpPr txBox="1"/>
          <p:nvPr/>
        </p:nvSpPr>
        <p:spPr>
          <a:xfrm>
            <a:off x="4067944" y="4970807"/>
            <a:ext cx="129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5</a:t>
            </a:r>
            <a:r>
              <a:rPr lang="fr-FR" sz="1200" b="1" dirty="0" smtClean="0"/>
              <a:t>. </a:t>
            </a:r>
            <a:r>
              <a:rPr lang="fr-FR" sz="1200" dirty="0" smtClean="0"/>
              <a:t>Tracer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46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26" y="2446745"/>
            <a:ext cx="6069726" cy="190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41" y="548680"/>
            <a:ext cx="4464496" cy="130592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83" y="4376421"/>
            <a:ext cx="2782212" cy="177773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98012" y="2852936"/>
            <a:ext cx="609892" cy="50405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652120" y="2894756"/>
            <a:ext cx="936104" cy="67825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H="1">
            <a:off x="3314383" y="2894756"/>
            <a:ext cx="2337738" cy="145612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6096595" y="2894756"/>
            <a:ext cx="491629" cy="148166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6096595" y="3573015"/>
            <a:ext cx="491629" cy="258114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924477" y="3573015"/>
            <a:ext cx="727644" cy="803406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827325" y="1854602"/>
            <a:ext cx="270687" cy="99833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707906" y="1876858"/>
            <a:ext cx="1368150" cy="97607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3707904" y="1854602"/>
            <a:ext cx="3229834" cy="150239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473241" y="1876858"/>
            <a:ext cx="624771" cy="148013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334023" y="6154159"/>
            <a:ext cx="2762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Modélisation de la partie mécanique</a:t>
            </a:r>
            <a:endParaRPr lang="fr-FR" sz="1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473241" y="271680"/>
            <a:ext cx="195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Commande du moteur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4748836" y="300970"/>
            <a:ext cx="2919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Résistance, Inductance et FCEM du moteur</a:t>
            </a:r>
            <a:endParaRPr lang="fr-FR" sz="1000" dirty="0"/>
          </a:p>
        </p:txBody>
      </p:sp>
      <p:sp>
        <p:nvSpPr>
          <p:cNvPr id="39" name="Rectangle 38"/>
          <p:cNvSpPr/>
          <p:nvPr/>
        </p:nvSpPr>
        <p:spPr>
          <a:xfrm>
            <a:off x="4573198" y="2857128"/>
            <a:ext cx="351279" cy="376757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4924477" y="3233886"/>
            <a:ext cx="2311819" cy="1142535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381428" y="4376421"/>
            <a:ext cx="2762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Modélisation du rapport de réduction</a:t>
            </a:r>
            <a:endParaRPr lang="fr-FR" sz="1000" dirty="0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2339752" y="3233885"/>
            <a:ext cx="487574" cy="1629702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470651" y="4863056"/>
            <a:ext cx="181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Correcteur proportionnel</a:t>
            </a:r>
            <a:endParaRPr lang="fr-FR" sz="1000" dirty="0"/>
          </a:p>
        </p:txBody>
      </p:sp>
      <p:sp>
        <p:nvSpPr>
          <p:cNvPr id="53" name="Rectangle 52"/>
          <p:cNvSpPr/>
          <p:nvPr/>
        </p:nvSpPr>
        <p:spPr>
          <a:xfrm>
            <a:off x="2827325" y="2996952"/>
            <a:ext cx="260939" cy="236934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8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33712"/>
            <a:ext cx="7488832" cy="219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98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9343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3140968"/>
            <a:ext cx="28083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2"/>
          </p:cNvCxnSpPr>
          <p:nvPr/>
        </p:nvCxnSpPr>
        <p:spPr>
          <a:xfrm flipV="1">
            <a:off x="2447764" y="3429000"/>
            <a:ext cx="0" cy="288032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ZoneTexte 6"/>
          <p:cNvSpPr txBox="1"/>
          <p:nvPr/>
        </p:nvSpPr>
        <p:spPr>
          <a:xfrm>
            <a:off x="1540985" y="3717032"/>
            <a:ext cx="181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Navigation dans le modèle et les sous modèles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 flipV="1">
            <a:off x="2428713" y="2597079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flipV="1">
            <a:off x="2724684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4168527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flipV="1">
            <a:off x="5572237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4316480" y="2871987"/>
            <a:ext cx="0" cy="845045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ZoneTexte 19"/>
          <p:cNvSpPr txBox="1"/>
          <p:nvPr/>
        </p:nvSpPr>
        <p:spPr>
          <a:xfrm>
            <a:off x="3409701" y="3771156"/>
            <a:ext cx="181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Lancement de la simulation</a:t>
            </a:r>
            <a:endParaRPr lang="fr-FR" sz="1000" dirty="0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5720190" y="2871987"/>
            <a:ext cx="0" cy="845045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ZoneTexte 23"/>
          <p:cNvSpPr txBox="1"/>
          <p:nvPr/>
        </p:nvSpPr>
        <p:spPr>
          <a:xfrm>
            <a:off x="5422738" y="3771156"/>
            <a:ext cx="2101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Réglage du temps de simulation</a:t>
            </a:r>
            <a:endParaRPr lang="fr-FR" sz="10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2872637" y="1651998"/>
            <a:ext cx="0" cy="961716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ZoneTexte 27"/>
          <p:cNvSpPr txBox="1"/>
          <p:nvPr/>
        </p:nvSpPr>
        <p:spPr>
          <a:xfrm>
            <a:off x="2863881" y="1405777"/>
            <a:ext cx="181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Réglage des paramètres de simulation</a:t>
            </a:r>
            <a:endParaRPr lang="fr-FR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1656682" cy="150556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Connecteur droit 29"/>
          <p:cNvCxnSpPr/>
          <p:nvPr/>
        </p:nvCxnSpPr>
        <p:spPr>
          <a:xfrm flipH="1" flipV="1">
            <a:off x="755576" y="1910230"/>
            <a:ext cx="1692188" cy="963489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1895894" y="1910231"/>
            <a:ext cx="532820" cy="703484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412258" y="404664"/>
            <a:ext cx="312426" cy="220905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412258" y="1910231"/>
            <a:ext cx="228069" cy="70348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ZoneTexte 46"/>
          <p:cNvSpPr txBox="1"/>
          <p:nvPr/>
        </p:nvSpPr>
        <p:spPr>
          <a:xfrm>
            <a:off x="2412258" y="391276"/>
            <a:ext cx="2663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Navigateur des blocs de modélisation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77690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195</Words>
  <Application>Microsoft Office PowerPoint</Application>
  <PresentationFormat>Affichage à l'écran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43</cp:revision>
  <dcterms:created xsi:type="dcterms:W3CDTF">2015-03-13T18:22:32Z</dcterms:created>
  <dcterms:modified xsi:type="dcterms:W3CDTF">2015-04-13T12:22:35Z</dcterms:modified>
</cp:coreProperties>
</file>