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16/05/2017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6" y="764704"/>
            <a:ext cx="9203364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004048" y="3573016"/>
            <a:ext cx="3600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652120" y="3559676"/>
            <a:ext cx="3600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917902" y="4005064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/>
              <a:t>Démarrage et arrêt de la simulation/commande</a:t>
            </a:r>
            <a:endParaRPr lang="fr-FR" sz="1600" dirty="0"/>
          </a:p>
        </p:txBody>
      </p:sp>
      <p:cxnSp>
        <p:nvCxnSpPr>
          <p:cNvPr id="8" name="Connecteur droit avec flèche 7"/>
          <p:cNvCxnSpPr>
            <a:stCxn id="5" idx="3"/>
          </p:cNvCxnSpPr>
          <p:nvPr/>
        </p:nvCxnSpPr>
        <p:spPr>
          <a:xfrm flipV="1">
            <a:off x="4582198" y="3789040"/>
            <a:ext cx="421850" cy="508412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6034608" y="2636912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Zoom et ajustement de la fenêtre</a:t>
            </a:r>
            <a:endParaRPr lang="fr-FR" sz="1600" dirty="0"/>
          </a:p>
        </p:txBody>
      </p:sp>
      <p:cxnSp>
        <p:nvCxnSpPr>
          <p:cNvPr id="11" name="Connecteur droit avec flèche 10"/>
          <p:cNvCxnSpPr>
            <a:stCxn id="10" idx="1"/>
            <a:endCxn id="6" idx="0"/>
          </p:cNvCxnSpPr>
          <p:nvPr/>
        </p:nvCxnSpPr>
        <p:spPr>
          <a:xfrm flipH="1">
            <a:off x="5832140" y="2929300"/>
            <a:ext cx="202468" cy="630376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2038686" y="4742239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/>
              <a:t>Ajustement des curseurs pour réaliser des mesures</a:t>
            </a:r>
            <a:endParaRPr lang="fr-FR" sz="1600" dirty="0"/>
          </a:p>
        </p:txBody>
      </p:sp>
      <p:cxnSp>
        <p:nvCxnSpPr>
          <p:cNvPr id="15" name="Connecteur droit avec flèche 14"/>
          <p:cNvCxnSpPr>
            <a:stCxn id="14" idx="3"/>
            <a:endCxn id="25" idx="2"/>
          </p:cNvCxnSpPr>
          <p:nvPr/>
        </p:nvCxnSpPr>
        <p:spPr>
          <a:xfrm flipV="1">
            <a:off x="4702982" y="4005064"/>
            <a:ext cx="951702" cy="1029563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4702982" y="3933056"/>
            <a:ext cx="1957250" cy="1101571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0" y="3887707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Interrupteur pour déplacer l’axe</a:t>
            </a:r>
            <a:endParaRPr lang="fr-FR" sz="1600" dirty="0"/>
          </a:p>
        </p:txBody>
      </p:sp>
      <p:cxnSp>
        <p:nvCxnSpPr>
          <p:cNvPr id="21" name="Connecteur droit avec flèche 20"/>
          <p:cNvCxnSpPr>
            <a:stCxn id="20" idx="0"/>
          </p:cNvCxnSpPr>
          <p:nvPr/>
        </p:nvCxnSpPr>
        <p:spPr>
          <a:xfrm flipV="1">
            <a:off x="1080120" y="3068960"/>
            <a:ext cx="961021" cy="818747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585239" y="3806544"/>
            <a:ext cx="138889" cy="198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6660232" y="3799401"/>
            <a:ext cx="138889" cy="198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2041141" y="2821286"/>
            <a:ext cx="298611" cy="247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323528" y="1844824"/>
            <a:ext cx="2520280" cy="648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323528" y="1533911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Marche à suivre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1658234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26</Words>
  <Application>Microsoft Office PowerPoint</Application>
  <PresentationFormat>Affichage à l'écran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pt_ptsi</cp:lastModifiedBy>
  <cp:revision>7</cp:revision>
  <dcterms:created xsi:type="dcterms:W3CDTF">2017-05-16T06:09:19Z</dcterms:created>
  <dcterms:modified xsi:type="dcterms:W3CDTF">2017-05-16T09:00:46Z</dcterms:modified>
</cp:coreProperties>
</file>