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t>31/08/2014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t>31/08/2014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t>31/08/2014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t>31/08/2014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t>31/08/2014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t>31/08/2014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t>31/08/2014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t>31/08/2014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t>31/08/2014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t>31/08/2014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t>31/08/2014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t>31/08/2014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t>31/08/2014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Matinée D’accueil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84" y="-4546"/>
            <a:ext cx="2512752" cy="12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 descr="http://www.peugeot.fr/media/showrooms/showroom-peugeot-ex1-concept-car-kppv3/medias/img/extergr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02" y="0"/>
            <a:ext cx="2905381" cy="12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outelaculture.com/wp-content/uploads/2014/07/Visuel-MuCE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4546"/>
            <a:ext cx="1943130" cy="12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2" y="-4546"/>
            <a:ext cx="1422795" cy="136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Bienvenue – Présentation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916389"/>
              </p:ext>
            </p:extLst>
          </p:nvPr>
        </p:nvGraphicFramePr>
        <p:xfrm>
          <a:off x="-2424113" y="7037388"/>
          <a:ext cx="3506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Objet d’environnement du Gestionnaire de liaisons" showAsIcon="1" r:id="rId3" imgW="3506040" imgH="685800" progId="Package">
                  <p:embed/>
                </p:oleObj>
              </mc:Choice>
              <mc:Fallback>
                <p:oleObj name="Objet d’environnement du Gestionnaire de liaisons" showAsIcon="1" r:id="rId3" imgW="3506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24113" y="7037388"/>
                        <a:ext cx="35067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4006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Physique – Chimie : Mme </a:t>
            </a:r>
            <a:r>
              <a:rPr lang="fr-FR" dirty="0" err="1" smtClean="0"/>
              <a:t>Malnoë</a:t>
            </a:r>
            <a:endParaRPr lang="fr-FR" dirty="0" smtClean="0"/>
          </a:p>
          <a:p>
            <a:r>
              <a:rPr lang="fr-FR" dirty="0" smtClean="0"/>
              <a:t>Mathématiques : M. Arnaud</a:t>
            </a:r>
          </a:p>
          <a:p>
            <a:r>
              <a:rPr lang="fr-FR" dirty="0" smtClean="0"/>
              <a:t>Sciences Industrielles de l’Ingénieur</a:t>
            </a:r>
          </a:p>
          <a:p>
            <a:pPr lvl="1"/>
            <a:r>
              <a:rPr lang="fr-FR" dirty="0" smtClean="0"/>
              <a:t>M. </a:t>
            </a:r>
            <a:r>
              <a:rPr lang="fr-FR" dirty="0" err="1" smtClean="0"/>
              <a:t>Pupier</a:t>
            </a:r>
            <a:endParaRPr lang="fr-FR" dirty="0" smtClean="0"/>
          </a:p>
          <a:p>
            <a:pPr lvl="1"/>
            <a:r>
              <a:rPr lang="fr-FR" dirty="0" smtClean="0"/>
              <a:t>M. Pessoles</a:t>
            </a:r>
          </a:p>
          <a:p>
            <a:r>
              <a:rPr lang="fr-FR" dirty="0" smtClean="0"/>
              <a:t>Lettres : M. Gautier</a:t>
            </a:r>
          </a:p>
          <a:p>
            <a:r>
              <a:rPr lang="fr-FR" dirty="0" smtClean="0"/>
              <a:t>Anglais : Mme Guillaume</a:t>
            </a:r>
          </a:p>
          <a:p>
            <a:r>
              <a:rPr lang="fr-FR" dirty="0" smtClean="0"/>
              <a:t>Informatique</a:t>
            </a:r>
          </a:p>
          <a:p>
            <a:pPr lvl="1"/>
            <a:r>
              <a:rPr lang="fr-FR" dirty="0" smtClean="0"/>
              <a:t>M. Pessoles</a:t>
            </a:r>
          </a:p>
          <a:p>
            <a:pPr lvl="1"/>
            <a:r>
              <a:rPr lang="fr-FR" dirty="0" smtClean="0"/>
              <a:t>MM </a:t>
            </a:r>
            <a:r>
              <a:rPr lang="fr-FR" dirty="0" err="1" smtClean="0"/>
              <a:t>Himmelspach</a:t>
            </a:r>
            <a:r>
              <a:rPr lang="fr-FR" dirty="0" smtClean="0"/>
              <a:t> &amp; </a:t>
            </a:r>
            <a:r>
              <a:rPr lang="fr-FR" dirty="0" err="1" smtClean="0"/>
              <a:t>Olivi</a:t>
            </a:r>
            <a:endParaRPr lang="fr-FR" dirty="0" smtClean="0"/>
          </a:p>
          <a:p>
            <a:r>
              <a:rPr lang="fr-FR" dirty="0" smtClean="0"/>
              <a:t>TIPE :</a:t>
            </a:r>
          </a:p>
          <a:p>
            <a:pPr lvl="1"/>
            <a:r>
              <a:rPr lang="fr-FR" dirty="0" smtClean="0"/>
              <a:t>M. Pessoles</a:t>
            </a:r>
          </a:p>
          <a:p>
            <a:pPr lvl="1"/>
            <a:r>
              <a:rPr lang="fr-FR" dirty="0" smtClean="0"/>
              <a:t>M. </a:t>
            </a:r>
            <a:r>
              <a:rPr lang="fr-FR" dirty="0" err="1" smtClean="0"/>
              <a:t>Bruot</a:t>
            </a:r>
            <a:endParaRPr lang="fr-FR" dirty="0" smtClean="0"/>
          </a:p>
          <a:p>
            <a:r>
              <a:rPr lang="fr-FR" dirty="0" smtClean="0"/>
              <a:t>EPS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Bienvenue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Fiche individuelle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13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Objectif principal</a:t>
            </a:r>
          </a:p>
          <a:p>
            <a:pPr lvl="1"/>
            <a:r>
              <a:rPr lang="fr-FR" dirty="0" smtClean="0"/>
              <a:t>Intégrer une Grande École d'ingénieur en 2 ans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59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Absences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Absences des professeurs</a:t>
            </a:r>
          </a:p>
          <a:p>
            <a:endParaRPr lang="fr-FR" dirty="0"/>
          </a:p>
          <a:p>
            <a:r>
              <a:rPr lang="fr-FR" dirty="0" smtClean="0"/>
              <a:t>Absences des étudiants</a:t>
            </a:r>
          </a:p>
          <a:p>
            <a:endParaRPr lang="fr-FR" dirty="0"/>
          </a:p>
          <a:p>
            <a:pPr lvl="1"/>
            <a:r>
              <a:rPr lang="fr-FR" dirty="0" smtClean="0"/>
              <a:t>Absence </a:t>
            </a:r>
            <a:r>
              <a:rPr lang="fr-FR" smtClean="0"/>
              <a:t>en cours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Absence en DS : justification par un certificat médical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Absence en colles : à justifier impérativement auprès de l’enseignant responsable de la matière et du colleur</a:t>
            </a:r>
          </a:p>
          <a:p>
            <a:pPr marL="36576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22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Emploi du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" y="1196753"/>
            <a:ext cx="828128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9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Spécificités de cette première semaine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Mercredi :</a:t>
            </a:r>
          </a:p>
          <a:p>
            <a:pPr lvl="1"/>
            <a:r>
              <a:rPr lang="fr-FR" dirty="0" smtClean="0"/>
              <a:t>13h00 – 15h00 : Classe entière PF</a:t>
            </a:r>
          </a:p>
          <a:p>
            <a:pPr lvl="1"/>
            <a:r>
              <a:rPr lang="fr-FR" dirty="0" smtClean="0"/>
              <a:t>15h00 – 17h00 : TD : PF</a:t>
            </a:r>
          </a:p>
          <a:p>
            <a:r>
              <a:rPr lang="fr-FR" dirty="0" smtClean="0"/>
              <a:t>Jeudi :</a:t>
            </a:r>
          </a:p>
          <a:p>
            <a:pPr lvl="1"/>
            <a:r>
              <a:rPr lang="fr-FR" dirty="0" smtClean="0"/>
              <a:t>8h00 – 9h00 : Informatique : salle ?? – Clef USB </a:t>
            </a:r>
          </a:p>
          <a:p>
            <a:r>
              <a:rPr lang="fr-FR" dirty="0" smtClean="0"/>
              <a:t>Vendredi :</a:t>
            </a:r>
          </a:p>
          <a:p>
            <a:pPr lvl="1"/>
            <a:r>
              <a:rPr lang="fr-FR" dirty="0" smtClean="0"/>
              <a:t>8h00 – 10h00 : Salle : 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71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 la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Organisation du </a:t>
            </a:r>
            <a:r>
              <a:rPr lang="fr-FR" dirty="0" err="1" smtClean="0"/>
              <a:t>préfa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Position des élèves</a:t>
            </a:r>
          </a:p>
          <a:p>
            <a:pPr lvl="1"/>
            <a:r>
              <a:rPr lang="fr-FR" dirty="0" smtClean="0"/>
              <a:t>Autonomie</a:t>
            </a:r>
          </a:p>
          <a:p>
            <a:pPr lvl="1"/>
            <a:endParaRPr lang="fr-FR" dirty="0"/>
          </a:p>
          <a:p>
            <a:r>
              <a:rPr lang="fr-FR" dirty="0" smtClean="0"/>
              <a:t>Constitution des groupes :</a:t>
            </a:r>
          </a:p>
          <a:p>
            <a:pPr lvl="1"/>
            <a:r>
              <a:rPr lang="fr-FR" dirty="0" smtClean="0"/>
              <a:t>Groupes de TD Maths – Physique</a:t>
            </a:r>
          </a:p>
          <a:p>
            <a:pPr lvl="1"/>
            <a:r>
              <a:rPr lang="fr-FR" dirty="0" smtClean="0"/>
              <a:t>Groupe de TD de SII</a:t>
            </a:r>
          </a:p>
          <a:p>
            <a:pPr lvl="1"/>
            <a:r>
              <a:rPr lang="fr-FR" dirty="0" smtClean="0"/>
              <a:t>Groupe de TP de SII/Informatique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96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204</TotalTime>
  <Words>194</Words>
  <Application>Microsoft Office PowerPoint</Application>
  <PresentationFormat>Affichage à l'écran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Oriel</vt:lpstr>
      <vt:lpstr>Objet d’environnement du Gestionnaire de liaisons</vt:lpstr>
      <vt:lpstr>Matinée D’accueil</vt:lpstr>
      <vt:lpstr>Bienvenue – Présentation</vt:lpstr>
      <vt:lpstr>Bienvenue</vt:lpstr>
      <vt:lpstr>Objectifs</vt:lpstr>
      <vt:lpstr>Absences</vt:lpstr>
      <vt:lpstr>Emploi du temps</vt:lpstr>
      <vt:lpstr>Spécificités de cette première semaine</vt:lpstr>
      <vt:lpstr>Organisation de la 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16</cp:revision>
  <dcterms:created xsi:type="dcterms:W3CDTF">2014-07-08T14:08:53Z</dcterms:created>
  <dcterms:modified xsi:type="dcterms:W3CDTF">2014-08-31T20:20:29Z</dcterms:modified>
</cp:coreProperties>
</file>