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6" r:id="rId3"/>
    <p:sldId id="257" r:id="rId4"/>
    <p:sldId id="273" r:id="rId5"/>
    <p:sldId id="270" r:id="rId6"/>
    <p:sldId id="264" r:id="rId7"/>
    <p:sldId id="267" r:id="rId8"/>
    <p:sldId id="265" r:id="rId9"/>
    <p:sldId id="268" r:id="rId10"/>
    <p:sldId id="269" r:id="rId11"/>
    <p:sldId id="271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pPr/>
              <a:t>11/11/2014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6677007-C67D-4E3B-92B8-785DAE4F2F24}" type="datetime1">
              <a:rPr lang="fr-FR" smtClean="0"/>
              <a:t>11/11/2014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7E15-51A4-413F-B39A-70A8262F8E03}" type="datetime1">
              <a:rPr lang="fr-FR" smtClean="0"/>
              <a:t>11/11/2014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430B-4FDE-4C6A-BA13-C2BFCFDBA5DA}" type="datetime1">
              <a:rPr lang="fr-FR" smtClean="0"/>
              <a:t>11/11/2014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ED8D6F-85F1-4803-969C-C2043D74F42A}" type="datetime1">
              <a:rPr lang="fr-FR" smtClean="0"/>
              <a:t>11/11/2014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48F1D3-C6B0-4EB6-9CAC-A0ECA11385EF}" type="datetime1">
              <a:rPr lang="fr-FR" smtClean="0"/>
              <a:t>11/11/2014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1306-89A6-4771-9F5A-D95D1A203213}" type="datetime1">
              <a:rPr lang="fr-FR" smtClean="0"/>
              <a:t>11/11/2014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1A9D-CA07-4622-845F-A11D92BAF34D}" type="datetime1">
              <a:rPr lang="fr-FR" smtClean="0"/>
              <a:t>11/11/2014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309B65-4634-4C3B-83A3-31ED93B53D3A}" type="datetime1">
              <a:rPr lang="fr-FR" smtClean="0"/>
              <a:t>11/11/2014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B5B-0B84-49A9-9D60-74D240F15B07}" type="datetime1">
              <a:rPr lang="fr-FR" smtClean="0"/>
              <a:t>11/11/2014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A72988-112E-453D-808E-BD28CE3380D1}" type="datetime1">
              <a:rPr lang="fr-FR" smtClean="0"/>
              <a:t>11/11/2014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7DF8D0-D5F1-4492-9617-94454A1A00D3}" type="datetime1">
              <a:rPr lang="fr-FR" smtClean="0"/>
              <a:t>11/11/2014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E4EA5C-8727-479D-83D0-0CA1EB15E459}" type="datetime1">
              <a:rPr lang="fr-FR" smtClean="0"/>
              <a:t>11/11/2014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Organisation Pédagogique en PTSI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Mise En Œuvre de TP en ILOTS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Xavier PESSOLES – Jean-Pierre PUPIER</a:t>
            </a:r>
          </a:p>
          <a:p>
            <a:r>
              <a:rPr lang="fr-FR" dirty="0" smtClean="0"/>
              <a:t>PTSI – 2014 – 2015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Compétences recensées en 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661248"/>
          </a:xfrm>
        </p:spPr>
        <p:txBody>
          <a:bodyPr>
            <a:normAutofit fontScale="55000" lnSpcReduction="20000"/>
          </a:bodyPr>
          <a:lstStyle/>
          <a:p>
            <a:r>
              <a:rPr lang="fr-FR" b="1" dirty="0" smtClean="0"/>
              <a:t>Analyser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A1 - Identifier le besoin et définir les exigences du système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A2 - Définir les frontières de l'analyse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A3 - Conduire l'analyse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Modéliser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Mod1 - Justifier ou choisir les grandeurs nécessaires à la modélisation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Mod2 - Proposer un modèle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Mod3 - Valider un modèle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Résoudre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Rés1 - Proposer une démarche de résolution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Rés2 - Procéder à la mise en œuvre d'une résolution analytique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Rés2 - Procéder à la mise en œuvre d'une résolution numérique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Expérimenter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Exp1 - Découvrir le fonctionnement d’un système complexe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Exp2 - Justifier et/ou proposer un protocole expérimental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Exp3 - Mettre en œuvre un protocole expérimental et vérifier sa validité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Concevoir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Conc1 - Imaginer des architectures et des solutions technologiques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Conc2 - Choisir une solution technique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Conc3 - Dimensionner une solution technique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Réaliser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Réa1 - Mettre en place un processus de fabrication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Réa2 - Réaliser un prototype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Réa3 - Mesurer les écarts entre le système conçu et le système réalisé</a:t>
            </a:r>
            <a:r>
              <a:rPr lang="fr-FR" dirty="0" smtClean="0"/>
              <a:t> </a:t>
            </a:r>
          </a:p>
          <a:p>
            <a:r>
              <a:rPr lang="fr-FR" b="1" dirty="0" smtClean="0"/>
              <a:t>Communiquer</a:t>
            </a:r>
            <a:r>
              <a:rPr lang="fr-FR" dirty="0" smtClean="0"/>
              <a:t> </a:t>
            </a:r>
          </a:p>
          <a:p>
            <a:pPr lvl="1"/>
            <a:r>
              <a:rPr lang="fr-FR" b="1" i="1" dirty="0" smtClean="0"/>
              <a:t>Com1 - Élaborer, rechercher et traiter des informations</a:t>
            </a:r>
          </a:p>
          <a:p>
            <a:pPr lvl="1"/>
            <a:r>
              <a:rPr lang="fr-FR" b="1" i="1" dirty="0" smtClean="0"/>
              <a:t>Com2 - Mettre en œuvre une communication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Lien Compétences – Rôle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2140"/>
            <a:ext cx="8106445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84444"/>
            <a:ext cx="8215338" cy="207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329642" cy="5402406"/>
          </a:xfrm>
        </p:spPr>
        <p:txBody>
          <a:bodyPr>
            <a:normAutofit/>
          </a:bodyPr>
          <a:lstStyle/>
          <a:p>
            <a:r>
              <a:rPr lang="fr-FR" sz="1400" dirty="0" smtClean="0"/>
              <a:t>Cycle 2 – CI4 - Ilots </a:t>
            </a:r>
          </a:p>
          <a:p>
            <a:pPr lvl="1"/>
            <a:r>
              <a:rPr lang="fr-FR" sz="1400" b="1" dirty="0" smtClean="0"/>
              <a:t>Expérimenter </a:t>
            </a:r>
            <a:r>
              <a:rPr lang="fr-FR" sz="1400" dirty="0" smtClean="0"/>
              <a:t>et </a:t>
            </a:r>
            <a:r>
              <a:rPr lang="fr-FR" sz="1400" b="1" dirty="0" smtClean="0"/>
              <a:t>analyser</a:t>
            </a:r>
            <a:r>
              <a:rPr lang="fr-FR" sz="1400" dirty="0" smtClean="0"/>
              <a:t> le fonctionnement des composants remplissant la fonction acquérir des systèmes pluri techniques. 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Cycle 3 - CI3 – Ilots </a:t>
            </a:r>
          </a:p>
          <a:p>
            <a:pPr lvl="1"/>
            <a:r>
              <a:rPr lang="fr-FR" sz="1400" b="1" dirty="0" smtClean="0"/>
              <a:t>Analyser</a:t>
            </a:r>
            <a:r>
              <a:rPr lang="fr-FR" sz="1400" dirty="0" smtClean="0"/>
              <a:t> et </a:t>
            </a:r>
            <a:r>
              <a:rPr lang="fr-FR" sz="1400" b="1" dirty="0" smtClean="0"/>
              <a:t>modéliser</a:t>
            </a:r>
            <a:r>
              <a:rPr lang="fr-FR" sz="1400" dirty="0" smtClean="0"/>
              <a:t> les composants remplissant la fonction transmettre des systèmes </a:t>
            </a:r>
            <a:r>
              <a:rPr lang="fr-FR" sz="1400" dirty="0" err="1" smtClean="0"/>
              <a:t>pluritechniques</a:t>
            </a:r>
            <a:r>
              <a:rPr lang="fr-FR" sz="1400" dirty="0" smtClean="0"/>
              <a:t>. 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mis à disposition des élèves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3543296" cy="527720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Un sujet de TP commun à chacun des groupes, quelque soit le système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Une documentation technique et pédagogique du système</a:t>
            </a:r>
          </a:p>
          <a:p>
            <a:endParaRPr lang="fr-FR" sz="1800" dirty="0" smtClean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1800" dirty="0" smtClean="0"/>
              <a:t>Un canevas de présentation PowerPoint en vue de la présentation </a:t>
            </a:r>
          </a:p>
          <a:p>
            <a:endParaRPr lang="fr-FR" sz="1800" dirty="0" smtClean="0"/>
          </a:p>
          <a:p>
            <a:r>
              <a:rPr lang="fr-FR" sz="1800" dirty="0" smtClean="0"/>
              <a:t>Un système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714356"/>
            <a:ext cx="127302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714356"/>
            <a:ext cx="123786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714356"/>
            <a:ext cx="1210446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8020" y="4563578"/>
            <a:ext cx="1409832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58" y="4563578"/>
            <a:ext cx="1478798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6" y="4563578"/>
            <a:ext cx="156600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2500306"/>
            <a:ext cx="129204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84" y="2500306"/>
            <a:ext cx="1250881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3768" y="2500306"/>
            <a:ext cx="132096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500034" y="6143644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VOIR EXEMPLE DE PRODUCTION ELEVE DANS LE CLASSEUR DE TP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Évaluation par compétences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dirty="0" smtClean="0"/>
              <a:t>Xavier PESSOLES</a:t>
            </a:r>
            <a:endParaRPr lang="fr-BE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3143248"/>
            <a:ext cx="5324460" cy="330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5500726" cy="159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428604"/>
            <a:ext cx="168139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143108" y="1285860"/>
            <a:ext cx="3714776" cy="15001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000892" y="857232"/>
            <a:ext cx="1714512" cy="8572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571604" y="3071810"/>
            <a:ext cx="1714512" cy="8572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>
            <a:stCxn id="9" idx="2"/>
            <a:endCxn id="11" idx="3"/>
          </p:cNvCxnSpPr>
          <p:nvPr/>
        </p:nvCxnSpPr>
        <p:spPr>
          <a:xfrm rot="5400000">
            <a:off x="3286116" y="2786058"/>
            <a:ext cx="714380" cy="7143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9" idx="3"/>
          </p:cNvCxnSpPr>
          <p:nvPr/>
        </p:nvCxnSpPr>
        <p:spPr>
          <a:xfrm flipV="1">
            <a:off x="5857884" y="1285860"/>
            <a:ext cx="1143008" cy="7500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357158" y="98072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Fiche d’organisation du TP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7158" y="638132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Fiche d’évaluation du TP</a:t>
            </a:r>
            <a:endParaRPr lang="fr-FR" b="1" dirty="0"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870569" y="293449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Calibri" panose="020F0502020204030204" pitchFamily="34" charset="0"/>
              </a:rPr>
              <a:t>Sujet de TP</a:t>
            </a:r>
            <a:endParaRPr lang="fr-FR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Bilan de l’expérimentation des TP en îlots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54461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Côté enseignant </a:t>
            </a:r>
          </a:p>
          <a:p>
            <a:pPr lvl="1"/>
            <a:r>
              <a:rPr lang="fr-FR" dirty="0" smtClean="0"/>
              <a:t>Travaux importants : </a:t>
            </a:r>
          </a:p>
          <a:p>
            <a:pPr lvl="2"/>
            <a:r>
              <a:rPr lang="fr-FR" dirty="0" smtClean="0"/>
              <a:t>réécriture de la totalité des TP</a:t>
            </a:r>
          </a:p>
          <a:p>
            <a:pPr lvl="2"/>
            <a:r>
              <a:rPr lang="fr-FR" dirty="0" smtClean="0"/>
              <a:t>réécrire les documents techniques par fiches</a:t>
            </a:r>
          </a:p>
          <a:p>
            <a:pPr lvl="2"/>
            <a:r>
              <a:rPr lang="fr-FR" dirty="0" smtClean="0"/>
              <a:t>Création d’un canevas de présentation pour chaque groupe</a:t>
            </a:r>
          </a:p>
          <a:p>
            <a:pPr lvl="2"/>
            <a:r>
              <a:rPr lang="fr-FR" dirty="0" smtClean="0"/>
              <a:t>Changement de cycle toutes les 2 (à 3) semaines. </a:t>
            </a:r>
          </a:p>
          <a:p>
            <a:pPr lvl="1"/>
            <a:r>
              <a:rPr lang="fr-FR" dirty="0" smtClean="0"/>
              <a:t>Manque de temps pour effectuer une synthèse constructive et bénéfique à tous. </a:t>
            </a:r>
            <a:endParaRPr lang="fr-FR" dirty="0"/>
          </a:p>
          <a:p>
            <a:pPr lvl="1"/>
            <a:r>
              <a:rPr lang="fr-FR" dirty="0" smtClean="0"/>
              <a:t>Organisation à améliorer pour assurer la permutation des élèves sur les différents rôles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Côté élève : </a:t>
            </a:r>
          </a:p>
          <a:p>
            <a:pPr lvl="1"/>
            <a:r>
              <a:rPr lang="fr-FR" dirty="0" smtClean="0"/>
              <a:t>Meilleur investissement en TP car : </a:t>
            </a:r>
          </a:p>
          <a:p>
            <a:pPr lvl="2"/>
            <a:r>
              <a:rPr lang="fr-FR" dirty="0" smtClean="0"/>
              <a:t>les objectifs sont clairement identifiés</a:t>
            </a:r>
          </a:p>
          <a:p>
            <a:pPr lvl="2"/>
            <a:r>
              <a:rPr lang="fr-FR" dirty="0" smtClean="0"/>
              <a:t>Les attendus sont clairement identifiés dans le canevas vide</a:t>
            </a:r>
          </a:p>
          <a:p>
            <a:pPr lvl="2"/>
            <a:r>
              <a:rPr lang="fr-FR" dirty="0" smtClean="0"/>
              <a:t>Le cheminement du raisonnement est laissé à l’élève</a:t>
            </a:r>
          </a:p>
          <a:p>
            <a:pPr lvl="2"/>
            <a:r>
              <a:rPr lang="fr-FR" dirty="0" smtClean="0"/>
              <a:t>Les élèves travaillent en groupe </a:t>
            </a:r>
            <a:r>
              <a:rPr lang="fr-FR" b="1" dirty="0" smtClean="0"/>
              <a:t>avec des objectifs et des compétences différents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Pédagogique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Semaine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Mardi 8h – 10h00 : Cours de SII – Jean-Pierre Pupier</a:t>
            </a:r>
          </a:p>
          <a:p>
            <a:endParaRPr lang="fr-FR" dirty="0" smtClean="0"/>
          </a:p>
          <a:p>
            <a:r>
              <a:rPr lang="fr-FR" dirty="0" smtClean="0"/>
              <a:t>Mercredi 13h00 – 17h00 : TD de SII : Jean-Pierre Pupier et Xavier Pessoles</a:t>
            </a:r>
          </a:p>
          <a:p>
            <a:pPr lvl="1"/>
            <a:r>
              <a:rPr lang="fr-FR" dirty="0" smtClean="0"/>
              <a:t>Chacun des enseignants reste avec un groupe pendant 4h</a:t>
            </a:r>
          </a:p>
          <a:p>
            <a:pPr lvl="1"/>
            <a:r>
              <a:rPr lang="fr-FR" dirty="0" smtClean="0"/>
              <a:t>Les groupes permutent toutes les semaines</a:t>
            </a:r>
          </a:p>
          <a:p>
            <a:pPr lvl="1"/>
            <a:r>
              <a:rPr lang="fr-FR" dirty="0" smtClean="0"/>
              <a:t>En 4h deux types d’activité sont généralement proposés </a:t>
            </a:r>
          </a:p>
          <a:p>
            <a:pPr lvl="2"/>
            <a:r>
              <a:rPr lang="fr-FR" dirty="0" smtClean="0"/>
              <a:t>Une activité déductive d’application du cours (Analyser, Modéliser, Résoudre)</a:t>
            </a:r>
          </a:p>
          <a:p>
            <a:pPr lvl="2"/>
            <a:r>
              <a:rPr lang="fr-FR" dirty="0" smtClean="0"/>
              <a:t>Une activité inductive ou déductive (Concevoir et Réaliser</a:t>
            </a:r>
            <a:r>
              <a:rPr lang="fr-FR" dirty="0" smtClean="0"/>
              <a:t>)</a:t>
            </a:r>
          </a:p>
          <a:p>
            <a:r>
              <a:rPr lang="fr-FR" dirty="0" smtClean="0"/>
              <a:t>Jeudi : </a:t>
            </a:r>
          </a:p>
          <a:p>
            <a:pPr lvl="1"/>
            <a:r>
              <a:rPr lang="fr-FR" dirty="0" smtClean="0"/>
              <a:t>Séance d’accompagnement personnalisé à la demande ou imposée</a:t>
            </a:r>
            <a:endParaRPr lang="fr-FR" dirty="0" smtClean="0"/>
          </a:p>
          <a:p>
            <a:r>
              <a:rPr lang="fr-FR" dirty="0" smtClean="0"/>
              <a:t>Vendredi : Soutien de SII – Xavier Pessoles</a:t>
            </a:r>
          </a:p>
          <a:p>
            <a:r>
              <a:rPr lang="fr-FR" dirty="0" smtClean="0"/>
              <a:t>Vendredi : 8h00 – 10h30 et 13h00 – 18h00 : TP de SII</a:t>
            </a:r>
          </a:p>
          <a:p>
            <a:pPr lvl="1"/>
            <a:r>
              <a:rPr lang="fr-FR" b="1" dirty="0" smtClean="0"/>
              <a:t>Les TP sont organisés en îlots aussi souvent que possibles.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2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Évaluations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Devoirs surveillés</a:t>
            </a:r>
          </a:p>
          <a:p>
            <a:pPr lvl="1"/>
            <a:r>
              <a:rPr lang="fr-FR" sz="1600" dirty="0" smtClean="0"/>
              <a:t>Entre la rentrée et Toussaint : Interrogation de cours d’une heure par semaine</a:t>
            </a:r>
          </a:p>
          <a:p>
            <a:pPr lvl="2"/>
            <a:r>
              <a:rPr lang="fr-FR" sz="1400" dirty="0" err="1" smtClean="0"/>
              <a:t>Remédiation</a:t>
            </a:r>
            <a:r>
              <a:rPr lang="fr-FR" sz="1400" dirty="0" smtClean="0"/>
              <a:t> par séance d’accompagnement personnalisé</a:t>
            </a:r>
          </a:p>
          <a:p>
            <a:pPr lvl="1"/>
            <a:r>
              <a:rPr lang="fr-FR" sz="1600" dirty="0" smtClean="0"/>
              <a:t>A partir de la toussaint, DS de 2h à 4h selon planning</a:t>
            </a:r>
          </a:p>
          <a:p>
            <a:r>
              <a:rPr lang="fr-FR" sz="1800" dirty="0" smtClean="0"/>
              <a:t>Devoirs maison </a:t>
            </a:r>
          </a:p>
          <a:p>
            <a:pPr lvl="1"/>
            <a:r>
              <a:rPr lang="fr-FR" sz="1600" dirty="0" smtClean="0"/>
              <a:t>Les devoirs sont donnés pour la semaine de colle de SII. Ils peuvent prendre la forme d’un exercice d’application, d’une conception, ou d’un problème type concours.</a:t>
            </a:r>
          </a:p>
          <a:p>
            <a:r>
              <a:rPr lang="fr-FR" sz="1800" dirty="0" smtClean="0"/>
              <a:t>Interrogation orales</a:t>
            </a:r>
          </a:p>
          <a:p>
            <a:pPr lvl="1"/>
            <a:r>
              <a:rPr lang="fr-FR" sz="1600" dirty="0" smtClean="0"/>
              <a:t>Évaluation principalement par quinzaine sur un programme préétabli. </a:t>
            </a:r>
          </a:p>
          <a:p>
            <a:r>
              <a:rPr lang="fr-FR" sz="1800" dirty="0" smtClean="0"/>
              <a:t>Évaluation des TP</a:t>
            </a:r>
          </a:p>
          <a:p>
            <a:pPr lvl="1"/>
            <a:r>
              <a:rPr lang="fr-FR" sz="1600" dirty="0" smtClean="0"/>
              <a:t>Évaluation au cours de la séance</a:t>
            </a:r>
          </a:p>
          <a:p>
            <a:pPr lvl="1"/>
            <a:r>
              <a:rPr lang="fr-FR" sz="1600" dirty="0" smtClean="0"/>
              <a:t>Évaluation par compétence lors de la présentation</a:t>
            </a:r>
          </a:p>
          <a:p>
            <a:r>
              <a:rPr lang="fr-FR" sz="1800" dirty="0" smtClean="0"/>
              <a:t>Évaluation en conception</a:t>
            </a:r>
          </a:p>
          <a:p>
            <a:pPr lvl="1"/>
            <a:r>
              <a:rPr lang="fr-FR" sz="1600" dirty="0" smtClean="0"/>
              <a:t>Activité remise par l’élève en fin de TD (ou en DM)</a:t>
            </a:r>
          </a:p>
          <a:p>
            <a:pPr lvl="1"/>
            <a:r>
              <a:rPr lang="fr-FR" sz="1600" dirty="0" smtClean="0"/>
              <a:t>Notation du travail sur une copie photocopiée</a:t>
            </a:r>
          </a:p>
          <a:p>
            <a:pPr lvl="1"/>
            <a:r>
              <a:rPr lang="fr-FR" sz="1600" dirty="0" smtClean="0"/>
              <a:t>Augmentation de la note (par itérations successives)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Axes de travaux principaux en 2014 – 2015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Réorganisation de l’ensemble des TP en ilots</a:t>
            </a:r>
          </a:p>
          <a:p>
            <a:endParaRPr lang="fr-FR" dirty="0" smtClean="0"/>
          </a:p>
          <a:p>
            <a:r>
              <a:rPr lang="fr-FR" dirty="0" err="1" smtClean="0"/>
              <a:t>Re</a:t>
            </a:r>
            <a:r>
              <a:rPr lang="fr-FR" dirty="0" smtClean="0"/>
              <a:t> </a:t>
            </a:r>
            <a:r>
              <a:rPr lang="fr-FR" dirty="0" err="1" smtClean="0"/>
              <a:t>contextualisation</a:t>
            </a:r>
            <a:r>
              <a:rPr lang="fr-FR" dirty="0" smtClean="0"/>
              <a:t> des activités de TD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233173"/>
            <a:ext cx="4552952" cy="315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compétences et les écarts en PTSI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9718" t="16186" r="8021" b="15200"/>
          <a:stretch>
            <a:fillRect/>
          </a:stretch>
        </p:blipFill>
        <p:spPr bwMode="auto">
          <a:xfrm>
            <a:off x="142844" y="1357298"/>
            <a:ext cx="452367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Des TP en Ilots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Inspirations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L’organisation en ilots est similaire à celle présentée par </a:t>
            </a:r>
            <a:r>
              <a:rPr lang="fr-FR" dirty="0" err="1" smtClean="0"/>
              <a:t>Florestan</a:t>
            </a:r>
            <a:r>
              <a:rPr lang="fr-FR" dirty="0" smtClean="0"/>
              <a:t> Mathurin et Christian Garreau lors du séminaire de l’IGEN du 7 juillet 2014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Idées générales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73325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Les élèves sont répartis en trinômes avec un objectif commun sur un support commun.</a:t>
            </a:r>
          </a:p>
          <a:p>
            <a:endParaRPr lang="fr-FR" dirty="0" smtClean="0"/>
          </a:p>
          <a:p>
            <a:r>
              <a:rPr lang="fr-FR" dirty="0" smtClean="0"/>
              <a:t>Les élèves ont une 1,5 séance ( environ 3h30) pour atteindre l’objectif. </a:t>
            </a:r>
          </a:p>
          <a:p>
            <a:endParaRPr lang="fr-FR" dirty="0" smtClean="0"/>
          </a:p>
          <a:p>
            <a:r>
              <a:rPr lang="fr-FR" dirty="0" smtClean="0"/>
              <a:t>Chaque trinôme présente son travail lors de la seconde partie de la seconde séance. </a:t>
            </a:r>
          </a:p>
          <a:p>
            <a:endParaRPr lang="fr-FR" dirty="0" smtClean="0"/>
          </a:p>
          <a:p>
            <a:r>
              <a:rPr lang="fr-FR" dirty="0" smtClean="0"/>
              <a:t> Le rôle de chacun est différent. Les rôles identifiés sont : </a:t>
            </a:r>
          </a:p>
          <a:p>
            <a:pPr lvl="1"/>
            <a:r>
              <a:rPr lang="fr-FR" dirty="0" smtClean="0"/>
              <a:t>Chef de projet</a:t>
            </a:r>
          </a:p>
          <a:p>
            <a:pPr lvl="1"/>
            <a:r>
              <a:rPr lang="fr-FR" dirty="0" smtClean="0"/>
              <a:t>Analyste</a:t>
            </a:r>
          </a:p>
          <a:p>
            <a:pPr lvl="1"/>
            <a:r>
              <a:rPr lang="fr-FR" dirty="0" smtClean="0"/>
              <a:t>Modélisateur</a:t>
            </a:r>
          </a:p>
          <a:p>
            <a:pPr lvl="1"/>
            <a:r>
              <a:rPr lang="fr-FR" dirty="0" smtClean="0"/>
              <a:t>Expérimentateur</a:t>
            </a:r>
          </a:p>
          <a:p>
            <a:pPr lvl="1"/>
            <a:r>
              <a:rPr lang="fr-FR" dirty="0" smtClean="0"/>
              <a:t>Résolveur</a:t>
            </a:r>
          </a:p>
          <a:p>
            <a:pPr lvl="1"/>
            <a:r>
              <a:rPr lang="fr-FR" dirty="0" smtClean="0"/>
              <a:t>Concepteur</a:t>
            </a:r>
          </a:p>
          <a:p>
            <a:pPr lvl="1"/>
            <a:r>
              <a:rPr lang="fr-FR" dirty="0" smtClean="0"/>
              <a:t>Réalisateur</a:t>
            </a:r>
          </a:p>
          <a:p>
            <a:r>
              <a:rPr lang="fr-FR" dirty="0" smtClean="0"/>
              <a:t>A chaque rôle correspond des compétences.</a:t>
            </a:r>
          </a:p>
          <a:p>
            <a:endParaRPr lang="fr-FR" dirty="0" smtClean="0"/>
          </a:p>
          <a:p>
            <a:r>
              <a:rPr lang="fr-FR" dirty="0" smtClean="0"/>
              <a:t>Les élèves sont évalués sur : </a:t>
            </a:r>
          </a:p>
          <a:p>
            <a:pPr lvl="1"/>
            <a:r>
              <a:rPr lang="fr-FR" dirty="0" smtClean="0"/>
              <a:t>Leur attitude au cours de la séance de manipulation</a:t>
            </a:r>
          </a:p>
          <a:p>
            <a:pPr lvl="1"/>
            <a:r>
              <a:rPr lang="fr-FR" dirty="0" smtClean="0"/>
              <a:t>Les compétences acquises pendant le TP. 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smtClean="0"/>
              <a:t>Xavier PESSOLES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283</TotalTime>
  <Words>850</Words>
  <Application>Microsoft Office PowerPoint</Application>
  <PresentationFormat>Affichage à l'écran 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Organisation Pédagogique en PTSI  Mise En Œuvre de TP en ILOTS</vt:lpstr>
      <vt:lpstr>Organisation Pédagogique</vt:lpstr>
      <vt:lpstr>Organisation Semaine</vt:lpstr>
      <vt:lpstr>Évaluations</vt:lpstr>
      <vt:lpstr>Axes de travaux principaux en 2014 – 2015 </vt:lpstr>
      <vt:lpstr>Les compétences et les écarts en PTSI</vt:lpstr>
      <vt:lpstr>Organisation Des TP en Ilots</vt:lpstr>
      <vt:lpstr>Inspirations</vt:lpstr>
      <vt:lpstr>Idées générales</vt:lpstr>
      <vt:lpstr>Compétences recensées en TP</vt:lpstr>
      <vt:lpstr>Exemple de Lien Compétences – Rôle </vt:lpstr>
      <vt:lpstr>Fichiers mis à disposition des élèves</vt:lpstr>
      <vt:lpstr>Évaluation par compétences</vt:lpstr>
      <vt:lpstr>Bilan de l’expérimentation des TP en îlots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46</cp:revision>
  <dcterms:created xsi:type="dcterms:W3CDTF">2014-07-08T14:08:53Z</dcterms:created>
  <dcterms:modified xsi:type="dcterms:W3CDTF">2014-11-11T22:29:14Z</dcterms:modified>
</cp:coreProperties>
</file>