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0" d="100"/>
          <a:sy n="400" d="100"/>
        </p:scale>
        <p:origin x="-6732" y="-6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4B39D-721D-BF41-DC8C-44D06464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Grand écran</PresentationFormat>
  <Paragraphs>48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2023-12-25T12:53:46Z</dcterms:created>
  <dcterms:modified xsi:type="dcterms:W3CDTF">2023-12-26T13:48:26Z</dcterms:modified>
</cp:coreProperties>
</file>