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9" r:id="rId8"/>
    <p:sldId id="268" r:id="rId9"/>
    <p:sldId id="265" r:id="rId10"/>
    <p:sldId id="266" r:id="rId11"/>
    <p:sldId id="270" r:id="rId12"/>
    <p:sldId id="260" r:id="rId13"/>
    <p:sldId id="272" r:id="rId14"/>
    <p:sldId id="261" r:id="rId15"/>
    <p:sldId id="263" r:id="rId16"/>
    <p:sldId id="262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0" y="2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51C83-1997-CCBB-ABE5-E43D7F769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D49EE-9C27-997A-9FFC-4AC1A05F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F6BCBB-C58B-A169-CEA4-6C965D76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DB5BB-2213-2A38-EAC8-E4AF46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A93FC-4BDA-4D16-5C24-FB6C340E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40FE-9A90-5716-A47B-896C31BF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A7CCFD-E162-4FA8-4BAD-CBEFF78CE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573F06-C04B-3908-9B80-D728BAC8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43F05-4DA5-4CF9-7D96-916ECEC5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27359-FEB8-CE7E-E070-E1BE55B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E5C56C-E355-10E4-513B-62571C42A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E90957-34DC-D6DB-8FF5-356075608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0E820-107C-9000-45FF-2532E146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1F3DD-8A70-6DC6-2CBB-3187C6E1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897F4-FB0A-1523-F560-7660CC0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8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4035D-F5C0-3480-17AD-D746918D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631016-A61B-BAA2-4AC0-5FA4AFA8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B77BA6-DE50-0A2A-227C-F03F0318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BE66A-AB61-24F1-9EAF-1053A22F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11E28C-2574-73E8-9979-ED22715F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5128-B0C2-708A-32A4-6CF421B5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01EBC-C64C-DF65-C9E2-0F933E38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5DFE1-B8E0-40D8-3785-9CEC091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391F1-3452-3867-CE2D-9B73821D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44C569-56C7-A898-BE79-173B57B4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5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56E9D-5DE9-A5DE-1FAE-F15A25C5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70F3D-0171-D6D6-3108-9F85BC845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2571BD-2105-3598-CDDE-47289CE6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78E028-E55A-6109-4CF9-E567C028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8C5D83-2F61-718F-B6D5-E4CD2010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57A726-6D18-7A29-1338-4387B74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2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03D4-CD54-0A0C-8C10-B49A1E8C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21059B-D1E4-FDDF-2748-FE83F5FD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68502-B698-693C-BFD0-38B23A4C1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1A7EC7-8515-4E04-3718-6A4DC31C4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E599C4-E277-905F-29D4-2B2027EC9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BE6319-E7D5-6969-8255-C22C1428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6067CE-AE5F-5CDD-69B3-6E815CE0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7311AE-7699-9FAB-392E-8BB9811C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06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AC47A-33C7-C4B4-FD2F-ABCF884B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5799DA-B291-3B6B-0862-6582701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E84EA1-8050-E073-DC0B-4E5B46C7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9E5C94-B6D3-4D70-4C70-AA018EDC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96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04C3B1-8FC0-748B-1A33-F89CDFD8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DD01E0-75D0-8703-3381-73C42C98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3D9C99-61B0-DB75-E3F8-B9694190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5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875C-C182-7751-4124-97CFF99B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FD147-53A9-0B78-B076-3C4932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DF1FE8-392E-839F-17B5-B667BC5F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4D9F22-EACB-6BCD-B1F6-A5C51B1E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A50A91-E0D0-5E2B-8C6C-6C07439F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564F8A-362B-5A93-B599-C0D417A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0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F5819-8D9B-6DF5-A7DD-7A11979F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574A4B-0F04-B4B9-7287-F493C24DF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58FD63-2B37-C24A-7CA1-9CDE35E3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BBE6FE-E9E3-C68E-4016-49B42D1C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DF8F28-4730-CCAE-D9C3-8771631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19C8B0-D23E-ADF1-CF18-DAC41341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7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B73A81-B09A-F57B-9E8E-1202DAF5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A88860-397D-BE42-6D36-EEFF8CC8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522D72-3C1F-F77D-EA41-386948412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84A9-8429-4BB4-AEBE-09893AD665DC}" type="datetimeFigureOut">
              <a:rPr lang="fr-FR" smtClean="0"/>
              <a:t>25/12/2023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7EFDA-6D36-13C7-07A6-615A8612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2E999-2BBD-10B7-7929-E514801D1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1CBE-926A-4B7E-9FDF-11C08DBCEA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78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9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18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301EB116-5971-212A-E2C9-BFE6A1CC4819}"/>
              </a:ext>
            </a:extLst>
          </p:cNvPr>
          <p:cNvSpPr/>
          <p:nvPr/>
        </p:nvSpPr>
        <p:spPr>
          <a:xfrm>
            <a:off x="3949292" y="2421658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148" y="2173408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44A56338-2B31-9677-339E-2DE9B63D0826}"/>
              </a:ext>
            </a:extLst>
          </p:cNvPr>
          <p:cNvCxnSpPr>
            <a:cxnSpLocks/>
          </p:cNvCxnSpPr>
          <p:nvPr/>
        </p:nvCxnSpPr>
        <p:spPr>
          <a:xfrm>
            <a:off x="3949292" y="26114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/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90C07634-C760-9C60-6494-226571CC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49" y="2392323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87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F5A93CA-0297-637A-23B8-2F7F9D8C95C5}"/>
              </a:ext>
            </a:extLst>
          </p:cNvPr>
          <p:cNvSpPr/>
          <p:nvPr/>
        </p:nvSpPr>
        <p:spPr>
          <a:xfrm>
            <a:off x="3942080" y="2279405"/>
            <a:ext cx="1447800" cy="2304008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FEF1C36-50E2-FB6A-9B40-580659C1A75C}"/>
              </a:ext>
            </a:extLst>
          </p:cNvPr>
          <p:cNvSpPr/>
          <p:nvPr/>
        </p:nvSpPr>
        <p:spPr>
          <a:xfrm>
            <a:off x="5383182" y="2282498"/>
            <a:ext cx="1425679" cy="2300917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2360279">
                <a:moveTo>
                  <a:pt x="0" y="1188117"/>
                </a:moveTo>
                <a:cubicBezTo>
                  <a:pt x="131233" y="597556"/>
                  <a:pt x="268535" y="-160357"/>
                  <a:pt x="434340" y="29861"/>
                </a:cubicBezTo>
                <a:cubicBezTo>
                  <a:pt x="600145" y="220079"/>
                  <a:pt x="825923" y="2138075"/>
                  <a:pt x="994833" y="2329424"/>
                </a:cubicBezTo>
                <a:cubicBezTo>
                  <a:pt x="1163743" y="2520773"/>
                  <a:pt x="1303443" y="1783758"/>
                  <a:pt x="1447800" y="1177957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25080BB8-FC88-D89C-7D2B-7EF3E7E81A50}"/>
              </a:ext>
            </a:extLst>
          </p:cNvPr>
          <p:cNvSpPr/>
          <p:nvPr/>
        </p:nvSpPr>
        <p:spPr>
          <a:xfrm>
            <a:off x="6811824" y="2282498"/>
            <a:ext cx="712569" cy="1154765"/>
          </a:xfrm>
          <a:custGeom>
            <a:avLst/>
            <a:gdLst>
              <a:gd name="connsiteX0" fmla="*/ 0 w 1447800"/>
              <a:gd name="connsiteY0" fmla="*/ 947831 h 2112555"/>
              <a:gd name="connsiteX1" fmla="*/ 223520 w 1447800"/>
              <a:gd name="connsiteY1" fmla="*/ 38511 h 2112555"/>
              <a:gd name="connsiteX2" fmla="*/ 1107440 w 1447800"/>
              <a:gd name="connsiteY2" fmla="*/ 2090831 h 2112555"/>
              <a:gd name="connsiteX3" fmla="*/ 1447800 w 1447800"/>
              <a:gd name="connsiteY3" fmla="*/ 937671 h 2112555"/>
              <a:gd name="connsiteX0" fmla="*/ 0 w 1447800"/>
              <a:gd name="connsiteY0" fmla="*/ 1157420 h 2322144"/>
              <a:gd name="connsiteX1" fmla="*/ 355600 w 1447800"/>
              <a:gd name="connsiteY1" fmla="*/ 29660 h 2322144"/>
              <a:gd name="connsiteX2" fmla="*/ 1107440 w 1447800"/>
              <a:gd name="connsiteY2" fmla="*/ 2300420 h 2322144"/>
              <a:gd name="connsiteX3" fmla="*/ 1447800 w 1447800"/>
              <a:gd name="connsiteY3" fmla="*/ 1147260 h 2322144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92487"/>
              <a:gd name="connsiteX1" fmla="*/ 355600 w 1447800"/>
              <a:gd name="connsiteY1" fmla="*/ 3 h 2292487"/>
              <a:gd name="connsiteX2" fmla="*/ 1107440 w 1447800"/>
              <a:gd name="connsiteY2" fmla="*/ 2270763 h 2292487"/>
              <a:gd name="connsiteX3" fmla="*/ 1447800 w 1447800"/>
              <a:gd name="connsiteY3" fmla="*/ 1117603 h 229248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763 h 2270847"/>
              <a:gd name="connsiteX1" fmla="*/ 355600 w 1447800"/>
              <a:gd name="connsiteY1" fmla="*/ 3 h 2270847"/>
              <a:gd name="connsiteX2" fmla="*/ 1107440 w 1447800"/>
              <a:gd name="connsiteY2" fmla="*/ 2270763 h 2270847"/>
              <a:gd name="connsiteX3" fmla="*/ 1447800 w 1447800"/>
              <a:gd name="connsiteY3" fmla="*/ 1117603 h 2270847"/>
              <a:gd name="connsiteX0" fmla="*/ 0 w 1447800"/>
              <a:gd name="connsiteY0" fmla="*/ 1127930 h 2271014"/>
              <a:gd name="connsiteX1" fmla="*/ 355600 w 1447800"/>
              <a:gd name="connsiteY1" fmla="*/ 170 h 2271014"/>
              <a:gd name="connsiteX2" fmla="*/ 1107440 w 1447800"/>
              <a:gd name="connsiteY2" fmla="*/ 2270930 h 2271014"/>
              <a:gd name="connsiteX3" fmla="*/ 1447800 w 1447800"/>
              <a:gd name="connsiteY3" fmla="*/ 1117770 h 2271014"/>
              <a:gd name="connsiteX0" fmla="*/ 0 w 1447800"/>
              <a:gd name="connsiteY0" fmla="*/ 1127930 h 2270994"/>
              <a:gd name="connsiteX1" fmla="*/ 355600 w 1447800"/>
              <a:gd name="connsiteY1" fmla="*/ 170 h 2270994"/>
              <a:gd name="connsiteX2" fmla="*/ 1107440 w 1447800"/>
              <a:gd name="connsiteY2" fmla="*/ 2270930 h 2270994"/>
              <a:gd name="connsiteX3" fmla="*/ 1447800 w 1447800"/>
              <a:gd name="connsiteY3" fmla="*/ 1117770 h 2270994"/>
              <a:gd name="connsiteX0" fmla="*/ 0 w 1447800"/>
              <a:gd name="connsiteY0" fmla="*/ 1127763 h 2270827"/>
              <a:gd name="connsiteX1" fmla="*/ 355600 w 1447800"/>
              <a:gd name="connsiteY1" fmla="*/ 3 h 2270827"/>
              <a:gd name="connsiteX2" fmla="*/ 1107440 w 1447800"/>
              <a:gd name="connsiteY2" fmla="*/ 2270763 h 2270827"/>
              <a:gd name="connsiteX3" fmla="*/ 1447800 w 1447800"/>
              <a:gd name="connsiteY3" fmla="*/ 1117603 h 2270827"/>
              <a:gd name="connsiteX0" fmla="*/ 0 w 1447800"/>
              <a:gd name="connsiteY0" fmla="*/ 1127763 h 2270768"/>
              <a:gd name="connsiteX1" fmla="*/ 355600 w 1447800"/>
              <a:gd name="connsiteY1" fmla="*/ 3 h 2270768"/>
              <a:gd name="connsiteX2" fmla="*/ 1107440 w 1447800"/>
              <a:gd name="connsiteY2" fmla="*/ 2270763 h 2270768"/>
              <a:gd name="connsiteX3" fmla="*/ 1447800 w 1447800"/>
              <a:gd name="connsiteY3" fmla="*/ 1117603 h 2270768"/>
              <a:gd name="connsiteX0" fmla="*/ 0 w 1447800"/>
              <a:gd name="connsiteY0" fmla="*/ 1127763 h 2270765"/>
              <a:gd name="connsiteX1" fmla="*/ 355600 w 1447800"/>
              <a:gd name="connsiteY1" fmla="*/ 3 h 2270765"/>
              <a:gd name="connsiteX2" fmla="*/ 1107440 w 1447800"/>
              <a:gd name="connsiteY2" fmla="*/ 2270763 h 2270765"/>
              <a:gd name="connsiteX3" fmla="*/ 1447800 w 1447800"/>
              <a:gd name="connsiteY3" fmla="*/ 1117603 h 2270765"/>
              <a:gd name="connsiteX0" fmla="*/ 0 w 1447800"/>
              <a:gd name="connsiteY0" fmla="*/ 1127763 h 2270770"/>
              <a:gd name="connsiteX1" fmla="*/ 355600 w 1447800"/>
              <a:gd name="connsiteY1" fmla="*/ 3 h 2270770"/>
              <a:gd name="connsiteX2" fmla="*/ 1107440 w 1447800"/>
              <a:gd name="connsiteY2" fmla="*/ 2270763 h 2270770"/>
              <a:gd name="connsiteX3" fmla="*/ 1447800 w 1447800"/>
              <a:gd name="connsiteY3" fmla="*/ 1117603 h 2270770"/>
              <a:gd name="connsiteX0" fmla="*/ 0 w 1447800"/>
              <a:gd name="connsiteY0" fmla="*/ 1127768 h 2270775"/>
              <a:gd name="connsiteX1" fmla="*/ 355600 w 1447800"/>
              <a:gd name="connsiteY1" fmla="*/ 8 h 2270775"/>
              <a:gd name="connsiteX2" fmla="*/ 1107440 w 1447800"/>
              <a:gd name="connsiteY2" fmla="*/ 2270768 h 2270775"/>
              <a:gd name="connsiteX3" fmla="*/ 1447800 w 1447800"/>
              <a:gd name="connsiteY3" fmla="*/ 1117608 h 2270775"/>
              <a:gd name="connsiteX0" fmla="*/ 0 w 1447800"/>
              <a:gd name="connsiteY0" fmla="*/ 1127768 h 2270779"/>
              <a:gd name="connsiteX1" fmla="*/ 355600 w 1447800"/>
              <a:gd name="connsiteY1" fmla="*/ 8 h 2270779"/>
              <a:gd name="connsiteX2" fmla="*/ 1107440 w 1447800"/>
              <a:gd name="connsiteY2" fmla="*/ 2270768 h 2270779"/>
              <a:gd name="connsiteX3" fmla="*/ 1447800 w 1447800"/>
              <a:gd name="connsiteY3" fmla="*/ 1117608 h 2270779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3"/>
              <a:gd name="connsiteX1" fmla="*/ 355600 w 1447800"/>
              <a:gd name="connsiteY1" fmla="*/ 12 h 2270783"/>
              <a:gd name="connsiteX2" fmla="*/ 1107440 w 1447800"/>
              <a:gd name="connsiteY2" fmla="*/ 2270772 h 2270783"/>
              <a:gd name="connsiteX3" fmla="*/ 1447800 w 1447800"/>
              <a:gd name="connsiteY3" fmla="*/ 1117612 h 2270783"/>
              <a:gd name="connsiteX0" fmla="*/ 0 w 1447800"/>
              <a:gd name="connsiteY0" fmla="*/ 1127772 h 2270780"/>
              <a:gd name="connsiteX1" fmla="*/ 355600 w 1447800"/>
              <a:gd name="connsiteY1" fmla="*/ 12 h 2270780"/>
              <a:gd name="connsiteX2" fmla="*/ 1107440 w 1447800"/>
              <a:gd name="connsiteY2" fmla="*/ 2270772 h 2270780"/>
              <a:gd name="connsiteX3" fmla="*/ 1447800 w 1447800"/>
              <a:gd name="connsiteY3" fmla="*/ 1117612 h 2270780"/>
              <a:gd name="connsiteX0" fmla="*/ 0 w 1447800"/>
              <a:gd name="connsiteY0" fmla="*/ 1127769 h 2270777"/>
              <a:gd name="connsiteX1" fmla="*/ 355600 w 1447800"/>
              <a:gd name="connsiteY1" fmla="*/ 9 h 2270777"/>
              <a:gd name="connsiteX2" fmla="*/ 1107440 w 1447800"/>
              <a:gd name="connsiteY2" fmla="*/ 2270769 h 2270777"/>
              <a:gd name="connsiteX3" fmla="*/ 1447800 w 1447800"/>
              <a:gd name="connsiteY3" fmla="*/ 1117609 h 2270777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70771"/>
              <a:gd name="connsiteX1" fmla="*/ 355600 w 1447800"/>
              <a:gd name="connsiteY1" fmla="*/ 3 h 2270771"/>
              <a:gd name="connsiteX2" fmla="*/ 1107440 w 1447800"/>
              <a:gd name="connsiteY2" fmla="*/ 2270763 h 2270771"/>
              <a:gd name="connsiteX3" fmla="*/ 1447800 w 1447800"/>
              <a:gd name="connsiteY3" fmla="*/ 1117603 h 2270771"/>
              <a:gd name="connsiteX0" fmla="*/ 0 w 1447800"/>
              <a:gd name="connsiteY0" fmla="*/ 1127763 h 2299623"/>
              <a:gd name="connsiteX1" fmla="*/ 381000 w 1447800"/>
              <a:gd name="connsiteY1" fmla="*/ 3 h 2299623"/>
              <a:gd name="connsiteX2" fmla="*/ 1107440 w 1447800"/>
              <a:gd name="connsiteY2" fmla="*/ 2270763 h 2299623"/>
              <a:gd name="connsiteX3" fmla="*/ 1447800 w 1447800"/>
              <a:gd name="connsiteY3" fmla="*/ 1117603 h 2299623"/>
              <a:gd name="connsiteX0" fmla="*/ 0 w 1447800"/>
              <a:gd name="connsiteY0" fmla="*/ 1127763 h 2270920"/>
              <a:gd name="connsiteX1" fmla="*/ 381000 w 1447800"/>
              <a:gd name="connsiteY1" fmla="*/ 3 h 2270920"/>
              <a:gd name="connsiteX2" fmla="*/ 1107440 w 1447800"/>
              <a:gd name="connsiteY2" fmla="*/ 2270763 h 2270920"/>
              <a:gd name="connsiteX3" fmla="*/ 1447800 w 1447800"/>
              <a:gd name="connsiteY3" fmla="*/ 1117603 h 2270920"/>
              <a:gd name="connsiteX0" fmla="*/ 0 w 1447800"/>
              <a:gd name="connsiteY0" fmla="*/ 1127763 h 2271000"/>
              <a:gd name="connsiteX1" fmla="*/ 381000 w 1447800"/>
              <a:gd name="connsiteY1" fmla="*/ 3 h 2271000"/>
              <a:gd name="connsiteX2" fmla="*/ 1107440 w 1447800"/>
              <a:gd name="connsiteY2" fmla="*/ 2270763 h 2271000"/>
              <a:gd name="connsiteX3" fmla="*/ 1447800 w 1447800"/>
              <a:gd name="connsiteY3" fmla="*/ 1117603 h 2271000"/>
              <a:gd name="connsiteX0" fmla="*/ 0 w 1447800"/>
              <a:gd name="connsiteY0" fmla="*/ 1127763 h 2270763"/>
              <a:gd name="connsiteX1" fmla="*/ 381000 w 1447800"/>
              <a:gd name="connsiteY1" fmla="*/ 3 h 2270763"/>
              <a:gd name="connsiteX2" fmla="*/ 1107440 w 1447800"/>
              <a:gd name="connsiteY2" fmla="*/ 2270763 h 2270763"/>
              <a:gd name="connsiteX3" fmla="*/ 1447800 w 1447800"/>
              <a:gd name="connsiteY3" fmla="*/ 1117603 h 2270763"/>
              <a:gd name="connsiteX0" fmla="*/ 0 w 1447800"/>
              <a:gd name="connsiteY0" fmla="*/ 1158047 h 2301048"/>
              <a:gd name="connsiteX1" fmla="*/ 381000 w 1447800"/>
              <a:gd name="connsiteY1" fmla="*/ 30287 h 2301048"/>
              <a:gd name="connsiteX2" fmla="*/ 1117600 w 1447800"/>
              <a:gd name="connsiteY2" fmla="*/ 2301047 h 2301048"/>
              <a:gd name="connsiteX3" fmla="*/ 1447800 w 1447800"/>
              <a:gd name="connsiteY3" fmla="*/ 1147887 h 2301048"/>
              <a:gd name="connsiteX0" fmla="*/ 0 w 1447800"/>
              <a:gd name="connsiteY0" fmla="*/ 1127768 h 2270768"/>
              <a:gd name="connsiteX1" fmla="*/ 381000 w 1447800"/>
              <a:gd name="connsiteY1" fmla="*/ 8 h 2270768"/>
              <a:gd name="connsiteX2" fmla="*/ 1117600 w 1447800"/>
              <a:gd name="connsiteY2" fmla="*/ 2270768 h 2270768"/>
              <a:gd name="connsiteX3" fmla="*/ 1447800 w 1447800"/>
              <a:gd name="connsiteY3" fmla="*/ 1117608 h 2270768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216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58263 h 2331420"/>
              <a:gd name="connsiteX1" fmla="*/ 434340 w 1447800"/>
              <a:gd name="connsiteY1" fmla="*/ 7 h 2331420"/>
              <a:gd name="connsiteX2" fmla="*/ 1117600 w 1447800"/>
              <a:gd name="connsiteY2" fmla="*/ 2301263 h 2331420"/>
              <a:gd name="connsiteX3" fmla="*/ 1447800 w 1447800"/>
              <a:gd name="connsiteY3" fmla="*/ 1148103 h 2331420"/>
              <a:gd name="connsiteX0" fmla="*/ 0 w 1447800"/>
              <a:gd name="connsiteY0" fmla="*/ 1187932 h 2369291"/>
              <a:gd name="connsiteX1" fmla="*/ 434340 w 1447800"/>
              <a:gd name="connsiteY1" fmla="*/ 29676 h 2369291"/>
              <a:gd name="connsiteX2" fmla="*/ 1147233 w 1447800"/>
              <a:gd name="connsiteY2" fmla="*/ 2339404 h 2369291"/>
              <a:gd name="connsiteX3" fmla="*/ 1447800 w 1447800"/>
              <a:gd name="connsiteY3" fmla="*/ 1177772 h 2369291"/>
              <a:gd name="connsiteX0" fmla="*/ 0 w 1447800"/>
              <a:gd name="connsiteY0" fmla="*/ 1187505 h 2359024"/>
              <a:gd name="connsiteX1" fmla="*/ 434340 w 1447800"/>
              <a:gd name="connsiteY1" fmla="*/ 29249 h 2359024"/>
              <a:gd name="connsiteX2" fmla="*/ 994833 w 1447800"/>
              <a:gd name="connsiteY2" fmla="*/ 2328812 h 2359024"/>
              <a:gd name="connsiteX3" fmla="*/ 1447800 w 1447800"/>
              <a:gd name="connsiteY3" fmla="*/ 1177345 h 2359024"/>
              <a:gd name="connsiteX0" fmla="*/ 0 w 1447800"/>
              <a:gd name="connsiteY0" fmla="*/ 1187505 h 2359504"/>
              <a:gd name="connsiteX1" fmla="*/ 434340 w 1447800"/>
              <a:gd name="connsiteY1" fmla="*/ 29249 h 2359504"/>
              <a:gd name="connsiteX2" fmla="*/ 994833 w 1447800"/>
              <a:gd name="connsiteY2" fmla="*/ 2328812 h 2359504"/>
              <a:gd name="connsiteX3" fmla="*/ 1447800 w 1447800"/>
              <a:gd name="connsiteY3" fmla="*/ 1177345 h 2359504"/>
              <a:gd name="connsiteX0" fmla="*/ 0 w 1447800"/>
              <a:gd name="connsiteY0" fmla="*/ 1187505 h 2359667"/>
              <a:gd name="connsiteX1" fmla="*/ 434340 w 1447800"/>
              <a:gd name="connsiteY1" fmla="*/ 29249 h 2359667"/>
              <a:gd name="connsiteX2" fmla="*/ 994833 w 1447800"/>
              <a:gd name="connsiteY2" fmla="*/ 2328812 h 2359667"/>
              <a:gd name="connsiteX3" fmla="*/ 1447800 w 1447800"/>
              <a:gd name="connsiteY3" fmla="*/ 1177345 h 2359667"/>
              <a:gd name="connsiteX0" fmla="*/ 0 w 1447800"/>
              <a:gd name="connsiteY0" fmla="*/ 1188117 h 2360279"/>
              <a:gd name="connsiteX1" fmla="*/ 434340 w 1447800"/>
              <a:gd name="connsiteY1" fmla="*/ 29861 h 2360279"/>
              <a:gd name="connsiteX2" fmla="*/ 994833 w 1447800"/>
              <a:gd name="connsiteY2" fmla="*/ 2329424 h 2360279"/>
              <a:gd name="connsiteX3" fmla="*/ 1447800 w 1447800"/>
              <a:gd name="connsiteY3" fmla="*/ 1177957 h 2360279"/>
              <a:gd name="connsiteX0" fmla="*/ 0 w 994833"/>
              <a:gd name="connsiteY0" fmla="*/ 1188117 h 2329424"/>
              <a:gd name="connsiteX1" fmla="*/ 434340 w 994833"/>
              <a:gd name="connsiteY1" fmla="*/ 29861 h 2329424"/>
              <a:gd name="connsiteX2" fmla="*/ 994833 w 994833"/>
              <a:gd name="connsiteY2" fmla="*/ 2329424 h 2329424"/>
              <a:gd name="connsiteX0" fmla="*/ 0 w 698499"/>
              <a:gd name="connsiteY0" fmla="*/ 1158260 h 1168671"/>
              <a:gd name="connsiteX1" fmla="*/ 434340 w 698499"/>
              <a:gd name="connsiteY1" fmla="*/ 4 h 1168671"/>
              <a:gd name="connsiteX2" fmla="*/ 698499 w 698499"/>
              <a:gd name="connsiteY2" fmla="*/ 1168670 h 1168671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434340 w 698499"/>
              <a:gd name="connsiteY1" fmla="*/ 4 h 1168670"/>
              <a:gd name="connsiteX2" fmla="*/ 698499 w 698499"/>
              <a:gd name="connsiteY2" fmla="*/ 1168670 h 1168670"/>
              <a:gd name="connsiteX0" fmla="*/ 0 w 698499"/>
              <a:gd name="connsiteY0" fmla="*/ 1158260 h 1168670"/>
              <a:gd name="connsiteX1" fmla="*/ 366607 w 698499"/>
              <a:gd name="connsiteY1" fmla="*/ 4 h 1168670"/>
              <a:gd name="connsiteX2" fmla="*/ 698499 w 698499"/>
              <a:gd name="connsiteY2" fmla="*/ 1168670 h 116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499" h="1168670">
                <a:moveTo>
                  <a:pt x="0" y="1158260"/>
                </a:moveTo>
                <a:cubicBezTo>
                  <a:pt x="122766" y="686294"/>
                  <a:pt x="250191" y="-1731"/>
                  <a:pt x="366607" y="4"/>
                </a:cubicBezTo>
                <a:cubicBezTo>
                  <a:pt x="483023" y="1739"/>
                  <a:pt x="622722" y="871432"/>
                  <a:pt x="698499" y="116867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1AD9FF4F-78CF-0D44-DEAE-DB70164CDAC4}"/>
              </a:ext>
            </a:extLst>
          </p:cNvPr>
          <p:cNvGrpSpPr/>
          <p:nvPr/>
        </p:nvGrpSpPr>
        <p:grpSpPr>
          <a:xfrm>
            <a:off x="3942080" y="2279405"/>
            <a:ext cx="3582313" cy="230401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975DC229-1A4E-F59E-4EF7-D5D261694CD1}"/>
              </a:ext>
            </a:extLst>
          </p:cNvPr>
          <p:cNvCxnSpPr>
            <a:cxnSpLocks/>
          </p:cNvCxnSpPr>
          <p:nvPr/>
        </p:nvCxnSpPr>
        <p:spPr>
          <a:xfrm>
            <a:off x="3940624" y="2279405"/>
            <a:ext cx="893843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/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08A309B-9120-69B2-9E65-967EBD78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927" y="2131790"/>
                <a:ext cx="201017" cy="276999"/>
              </a:xfrm>
              <a:prstGeom prst="rect">
                <a:avLst/>
              </a:prstGeom>
              <a:blipFill>
                <a:blip r:embed="rId2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e 76">
            <a:extLst>
              <a:ext uri="{FF2B5EF4-FFF2-40B4-BE49-F238E27FC236}">
                <a16:creationId xmlns:a16="http://schemas.microsoft.com/office/drawing/2014/main" id="{35D596E5-2857-7324-977E-0B8E5F0A9DD7}"/>
              </a:ext>
            </a:extLst>
          </p:cNvPr>
          <p:cNvGrpSpPr/>
          <p:nvPr/>
        </p:nvGrpSpPr>
        <p:grpSpPr>
          <a:xfrm>
            <a:off x="-2150709" y="4063423"/>
            <a:ext cx="5033661" cy="2314095"/>
            <a:chOff x="-2150709" y="4063423"/>
            <a:chExt cx="5033661" cy="2314095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AD427AB5-9036-0A92-2A15-9C9DAF5881E5}"/>
                </a:ext>
              </a:extLst>
            </p:cNvPr>
            <p:cNvGrpSpPr/>
            <p:nvPr/>
          </p:nvGrpSpPr>
          <p:grpSpPr>
            <a:xfrm>
              <a:off x="-704753" y="4063423"/>
              <a:ext cx="3587705" cy="2304010"/>
              <a:chOff x="3932455" y="2279405"/>
              <a:chExt cx="3587705" cy="2304010"/>
            </a:xfrm>
          </p:grpSpPr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107BE9A-A3C1-9A30-6F60-68021B993252}"/>
                  </a:ext>
                </a:extLst>
              </p:cNvPr>
              <p:cNvSpPr/>
              <p:nvPr/>
            </p:nvSpPr>
            <p:spPr>
              <a:xfrm>
                <a:off x="3932455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8DD7F56-EAC3-718D-37F2-6CA4E7497829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CCEC413-9E5C-5997-D5D4-133685F206EB}"/>
                  </a:ext>
                </a:extLst>
              </p:cNvPr>
              <p:cNvSpPr/>
              <p:nvPr/>
            </p:nvSpPr>
            <p:spPr>
              <a:xfrm>
                <a:off x="6807591" y="2286731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B10D18AE-7999-8DCA-9424-1D2634D45A0D}"/>
                </a:ext>
              </a:extLst>
            </p:cNvPr>
            <p:cNvSpPr/>
            <p:nvPr/>
          </p:nvSpPr>
          <p:spPr>
            <a:xfrm>
              <a:off x="-2150709" y="4073510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12700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76" name="Image 75">
            <a:extLst>
              <a:ext uri="{FF2B5EF4-FFF2-40B4-BE49-F238E27FC236}">
                <a16:creationId xmlns:a16="http://schemas.microsoft.com/office/drawing/2014/main" id="{58822BE5-DC55-F7BC-A63E-2357BA9EBA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3" r="7730"/>
          <a:stretch/>
        </p:blipFill>
        <p:spPr>
          <a:xfrm>
            <a:off x="3940621" y="2279998"/>
            <a:ext cx="3600000" cy="2322777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013B330-B3F7-1F91-02CD-402FB7F0B5AD}"/>
              </a:ext>
            </a:extLst>
          </p:cNvPr>
          <p:cNvCxnSpPr>
            <a:cxnSpLocks/>
          </p:cNvCxnSpPr>
          <p:nvPr/>
        </p:nvCxnSpPr>
        <p:spPr>
          <a:xfrm>
            <a:off x="3953873" y="4869000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/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D76C7D47-44A5-EC18-5059-A66A34846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6" y="4565455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28125" r="-28125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31B0275-C766-79A9-6FFE-40B021F28D24}"/>
              </a:ext>
            </a:extLst>
          </p:cNvPr>
          <p:cNvCxnSpPr>
            <a:cxnSpLocks/>
          </p:cNvCxnSpPr>
          <p:nvPr/>
        </p:nvCxnSpPr>
        <p:spPr>
          <a:xfrm>
            <a:off x="6426524" y="4470400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846C884-83D1-2249-98B9-AFFD077FF9EE}"/>
              </a:ext>
            </a:extLst>
          </p:cNvPr>
          <p:cNvCxnSpPr>
            <a:cxnSpLocks/>
          </p:cNvCxnSpPr>
          <p:nvPr/>
        </p:nvCxnSpPr>
        <p:spPr>
          <a:xfrm>
            <a:off x="5382100" y="3458435"/>
            <a:ext cx="0" cy="141056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BBE58DB5-2662-8C00-9376-360235EAC4FD}"/>
              </a:ext>
            </a:extLst>
          </p:cNvPr>
          <p:cNvCxnSpPr>
            <a:cxnSpLocks/>
          </p:cNvCxnSpPr>
          <p:nvPr/>
        </p:nvCxnSpPr>
        <p:spPr>
          <a:xfrm>
            <a:off x="6821884" y="4472517"/>
            <a:ext cx="0" cy="39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9E24C42-A312-99C6-8F8E-4407EFC2DCA9}"/>
              </a:ext>
            </a:extLst>
          </p:cNvPr>
          <p:cNvCxnSpPr>
            <a:cxnSpLocks/>
          </p:cNvCxnSpPr>
          <p:nvPr/>
        </p:nvCxnSpPr>
        <p:spPr>
          <a:xfrm>
            <a:off x="6426524" y="4869000"/>
            <a:ext cx="395360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/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E8C68162-646E-FF8A-D6E9-FEE0D0C1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073" y="4544563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28571" r="-25714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8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42080" y="2279405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10142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DFD28EED-48D6-0D5F-8765-E53622DF765D}"/>
              </a:ext>
            </a:extLst>
          </p:cNvPr>
          <p:cNvCxnSpPr>
            <a:cxnSpLocks/>
          </p:cNvCxnSpPr>
          <p:nvPr/>
        </p:nvCxnSpPr>
        <p:spPr>
          <a:xfrm>
            <a:off x="3935423" y="2707882"/>
            <a:ext cx="360000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846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EF1D02D7-72C3-63ED-5829-1DBA13E9EA51}"/>
              </a:ext>
            </a:extLst>
          </p:cNvPr>
          <p:cNvCxnSpPr/>
          <p:nvPr/>
        </p:nvCxnSpPr>
        <p:spPr>
          <a:xfrm flipV="1">
            <a:off x="3940624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0199250C-893F-8ADB-99AF-9A43932B9A73}"/>
              </a:ext>
            </a:extLst>
          </p:cNvPr>
          <p:cNvCxnSpPr>
            <a:cxnSpLocks/>
          </p:cNvCxnSpPr>
          <p:nvPr/>
        </p:nvCxnSpPr>
        <p:spPr>
          <a:xfrm>
            <a:off x="3940626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2AF5D916-B25D-EFA8-C0AE-329183717983}"/>
              </a:ext>
            </a:extLst>
          </p:cNvPr>
          <p:cNvGrpSpPr/>
          <p:nvPr/>
        </p:nvGrpSpPr>
        <p:grpSpPr>
          <a:xfrm>
            <a:off x="3933367" y="2997530"/>
            <a:ext cx="3582313" cy="862940"/>
            <a:chOff x="3942080" y="2279405"/>
            <a:chExt cx="3582313" cy="2304010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4F5A93CA-0297-637A-23B8-2F7F9D8C95C5}"/>
                </a:ext>
              </a:extLst>
            </p:cNvPr>
            <p:cNvSpPr/>
            <p:nvPr/>
          </p:nvSpPr>
          <p:spPr>
            <a:xfrm>
              <a:off x="3942080" y="2279405"/>
              <a:ext cx="1447800" cy="2304008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7FEF1C36-50E2-FB6A-9B40-580659C1A75C}"/>
                </a:ext>
              </a:extLst>
            </p:cNvPr>
            <p:cNvSpPr/>
            <p:nvPr/>
          </p:nvSpPr>
          <p:spPr>
            <a:xfrm>
              <a:off x="5383182" y="2282498"/>
              <a:ext cx="1425679" cy="2300917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7800" h="2360279">
                  <a:moveTo>
                    <a:pt x="0" y="1188117"/>
                  </a:moveTo>
                  <a:cubicBezTo>
                    <a:pt x="131233" y="597556"/>
                    <a:pt x="268535" y="-160357"/>
                    <a:pt x="434340" y="29861"/>
                  </a:cubicBezTo>
                  <a:cubicBezTo>
                    <a:pt x="600145" y="220079"/>
                    <a:pt x="825923" y="2138075"/>
                    <a:pt x="994833" y="2329424"/>
                  </a:cubicBezTo>
                  <a:cubicBezTo>
                    <a:pt x="1163743" y="2520773"/>
                    <a:pt x="1303443" y="1783758"/>
                    <a:pt x="1447800" y="1177957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25080BB8-FC88-D89C-7D2B-7EF3E7E81A50}"/>
                </a:ext>
              </a:extLst>
            </p:cNvPr>
            <p:cNvSpPr/>
            <p:nvPr/>
          </p:nvSpPr>
          <p:spPr>
            <a:xfrm>
              <a:off x="6811824" y="2282498"/>
              <a:ext cx="712569" cy="1154765"/>
            </a:xfrm>
            <a:custGeom>
              <a:avLst/>
              <a:gdLst>
                <a:gd name="connsiteX0" fmla="*/ 0 w 1447800"/>
                <a:gd name="connsiteY0" fmla="*/ 947831 h 2112555"/>
                <a:gd name="connsiteX1" fmla="*/ 223520 w 1447800"/>
                <a:gd name="connsiteY1" fmla="*/ 38511 h 2112555"/>
                <a:gd name="connsiteX2" fmla="*/ 1107440 w 1447800"/>
                <a:gd name="connsiteY2" fmla="*/ 2090831 h 2112555"/>
                <a:gd name="connsiteX3" fmla="*/ 1447800 w 1447800"/>
                <a:gd name="connsiteY3" fmla="*/ 937671 h 2112555"/>
                <a:gd name="connsiteX0" fmla="*/ 0 w 1447800"/>
                <a:gd name="connsiteY0" fmla="*/ 1157420 h 2322144"/>
                <a:gd name="connsiteX1" fmla="*/ 355600 w 1447800"/>
                <a:gd name="connsiteY1" fmla="*/ 29660 h 2322144"/>
                <a:gd name="connsiteX2" fmla="*/ 1107440 w 1447800"/>
                <a:gd name="connsiteY2" fmla="*/ 2300420 h 2322144"/>
                <a:gd name="connsiteX3" fmla="*/ 1447800 w 1447800"/>
                <a:gd name="connsiteY3" fmla="*/ 1147260 h 2322144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92487"/>
                <a:gd name="connsiteX1" fmla="*/ 355600 w 1447800"/>
                <a:gd name="connsiteY1" fmla="*/ 3 h 2292487"/>
                <a:gd name="connsiteX2" fmla="*/ 1107440 w 1447800"/>
                <a:gd name="connsiteY2" fmla="*/ 2270763 h 2292487"/>
                <a:gd name="connsiteX3" fmla="*/ 1447800 w 1447800"/>
                <a:gd name="connsiteY3" fmla="*/ 1117603 h 229248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763 h 2270847"/>
                <a:gd name="connsiteX1" fmla="*/ 355600 w 1447800"/>
                <a:gd name="connsiteY1" fmla="*/ 3 h 2270847"/>
                <a:gd name="connsiteX2" fmla="*/ 1107440 w 1447800"/>
                <a:gd name="connsiteY2" fmla="*/ 2270763 h 2270847"/>
                <a:gd name="connsiteX3" fmla="*/ 1447800 w 1447800"/>
                <a:gd name="connsiteY3" fmla="*/ 1117603 h 2270847"/>
                <a:gd name="connsiteX0" fmla="*/ 0 w 1447800"/>
                <a:gd name="connsiteY0" fmla="*/ 1127930 h 2271014"/>
                <a:gd name="connsiteX1" fmla="*/ 355600 w 1447800"/>
                <a:gd name="connsiteY1" fmla="*/ 170 h 2271014"/>
                <a:gd name="connsiteX2" fmla="*/ 1107440 w 1447800"/>
                <a:gd name="connsiteY2" fmla="*/ 2270930 h 2271014"/>
                <a:gd name="connsiteX3" fmla="*/ 1447800 w 1447800"/>
                <a:gd name="connsiteY3" fmla="*/ 1117770 h 2271014"/>
                <a:gd name="connsiteX0" fmla="*/ 0 w 1447800"/>
                <a:gd name="connsiteY0" fmla="*/ 1127930 h 2270994"/>
                <a:gd name="connsiteX1" fmla="*/ 355600 w 1447800"/>
                <a:gd name="connsiteY1" fmla="*/ 170 h 2270994"/>
                <a:gd name="connsiteX2" fmla="*/ 1107440 w 1447800"/>
                <a:gd name="connsiteY2" fmla="*/ 2270930 h 2270994"/>
                <a:gd name="connsiteX3" fmla="*/ 1447800 w 1447800"/>
                <a:gd name="connsiteY3" fmla="*/ 1117770 h 2270994"/>
                <a:gd name="connsiteX0" fmla="*/ 0 w 1447800"/>
                <a:gd name="connsiteY0" fmla="*/ 1127763 h 2270827"/>
                <a:gd name="connsiteX1" fmla="*/ 355600 w 1447800"/>
                <a:gd name="connsiteY1" fmla="*/ 3 h 2270827"/>
                <a:gd name="connsiteX2" fmla="*/ 1107440 w 1447800"/>
                <a:gd name="connsiteY2" fmla="*/ 2270763 h 2270827"/>
                <a:gd name="connsiteX3" fmla="*/ 1447800 w 1447800"/>
                <a:gd name="connsiteY3" fmla="*/ 1117603 h 2270827"/>
                <a:gd name="connsiteX0" fmla="*/ 0 w 1447800"/>
                <a:gd name="connsiteY0" fmla="*/ 1127763 h 2270768"/>
                <a:gd name="connsiteX1" fmla="*/ 355600 w 1447800"/>
                <a:gd name="connsiteY1" fmla="*/ 3 h 2270768"/>
                <a:gd name="connsiteX2" fmla="*/ 1107440 w 1447800"/>
                <a:gd name="connsiteY2" fmla="*/ 2270763 h 2270768"/>
                <a:gd name="connsiteX3" fmla="*/ 1447800 w 1447800"/>
                <a:gd name="connsiteY3" fmla="*/ 1117603 h 2270768"/>
                <a:gd name="connsiteX0" fmla="*/ 0 w 1447800"/>
                <a:gd name="connsiteY0" fmla="*/ 1127763 h 2270765"/>
                <a:gd name="connsiteX1" fmla="*/ 355600 w 1447800"/>
                <a:gd name="connsiteY1" fmla="*/ 3 h 2270765"/>
                <a:gd name="connsiteX2" fmla="*/ 1107440 w 1447800"/>
                <a:gd name="connsiteY2" fmla="*/ 2270763 h 2270765"/>
                <a:gd name="connsiteX3" fmla="*/ 1447800 w 1447800"/>
                <a:gd name="connsiteY3" fmla="*/ 1117603 h 2270765"/>
                <a:gd name="connsiteX0" fmla="*/ 0 w 1447800"/>
                <a:gd name="connsiteY0" fmla="*/ 1127763 h 2270770"/>
                <a:gd name="connsiteX1" fmla="*/ 355600 w 1447800"/>
                <a:gd name="connsiteY1" fmla="*/ 3 h 2270770"/>
                <a:gd name="connsiteX2" fmla="*/ 1107440 w 1447800"/>
                <a:gd name="connsiteY2" fmla="*/ 2270763 h 2270770"/>
                <a:gd name="connsiteX3" fmla="*/ 1447800 w 1447800"/>
                <a:gd name="connsiteY3" fmla="*/ 1117603 h 2270770"/>
                <a:gd name="connsiteX0" fmla="*/ 0 w 1447800"/>
                <a:gd name="connsiteY0" fmla="*/ 1127768 h 2270775"/>
                <a:gd name="connsiteX1" fmla="*/ 355600 w 1447800"/>
                <a:gd name="connsiteY1" fmla="*/ 8 h 2270775"/>
                <a:gd name="connsiteX2" fmla="*/ 1107440 w 1447800"/>
                <a:gd name="connsiteY2" fmla="*/ 2270768 h 2270775"/>
                <a:gd name="connsiteX3" fmla="*/ 1447800 w 1447800"/>
                <a:gd name="connsiteY3" fmla="*/ 1117608 h 2270775"/>
                <a:gd name="connsiteX0" fmla="*/ 0 w 1447800"/>
                <a:gd name="connsiteY0" fmla="*/ 1127768 h 2270779"/>
                <a:gd name="connsiteX1" fmla="*/ 355600 w 1447800"/>
                <a:gd name="connsiteY1" fmla="*/ 8 h 2270779"/>
                <a:gd name="connsiteX2" fmla="*/ 1107440 w 1447800"/>
                <a:gd name="connsiteY2" fmla="*/ 2270768 h 2270779"/>
                <a:gd name="connsiteX3" fmla="*/ 1447800 w 1447800"/>
                <a:gd name="connsiteY3" fmla="*/ 1117608 h 2270779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3"/>
                <a:gd name="connsiteX1" fmla="*/ 355600 w 1447800"/>
                <a:gd name="connsiteY1" fmla="*/ 12 h 2270783"/>
                <a:gd name="connsiteX2" fmla="*/ 1107440 w 1447800"/>
                <a:gd name="connsiteY2" fmla="*/ 2270772 h 2270783"/>
                <a:gd name="connsiteX3" fmla="*/ 1447800 w 1447800"/>
                <a:gd name="connsiteY3" fmla="*/ 1117612 h 2270783"/>
                <a:gd name="connsiteX0" fmla="*/ 0 w 1447800"/>
                <a:gd name="connsiteY0" fmla="*/ 1127772 h 2270780"/>
                <a:gd name="connsiteX1" fmla="*/ 355600 w 1447800"/>
                <a:gd name="connsiteY1" fmla="*/ 12 h 2270780"/>
                <a:gd name="connsiteX2" fmla="*/ 1107440 w 1447800"/>
                <a:gd name="connsiteY2" fmla="*/ 2270772 h 2270780"/>
                <a:gd name="connsiteX3" fmla="*/ 1447800 w 1447800"/>
                <a:gd name="connsiteY3" fmla="*/ 1117612 h 2270780"/>
                <a:gd name="connsiteX0" fmla="*/ 0 w 1447800"/>
                <a:gd name="connsiteY0" fmla="*/ 1127769 h 2270777"/>
                <a:gd name="connsiteX1" fmla="*/ 355600 w 1447800"/>
                <a:gd name="connsiteY1" fmla="*/ 9 h 2270777"/>
                <a:gd name="connsiteX2" fmla="*/ 1107440 w 1447800"/>
                <a:gd name="connsiteY2" fmla="*/ 2270769 h 2270777"/>
                <a:gd name="connsiteX3" fmla="*/ 1447800 w 1447800"/>
                <a:gd name="connsiteY3" fmla="*/ 1117609 h 2270777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70771"/>
                <a:gd name="connsiteX1" fmla="*/ 355600 w 1447800"/>
                <a:gd name="connsiteY1" fmla="*/ 3 h 2270771"/>
                <a:gd name="connsiteX2" fmla="*/ 1107440 w 1447800"/>
                <a:gd name="connsiteY2" fmla="*/ 2270763 h 2270771"/>
                <a:gd name="connsiteX3" fmla="*/ 1447800 w 1447800"/>
                <a:gd name="connsiteY3" fmla="*/ 1117603 h 2270771"/>
                <a:gd name="connsiteX0" fmla="*/ 0 w 1447800"/>
                <a:gd name="connsiteY0" fmla="*/ 1127763 h 2299623"/>
                <a:gd name="connsiteX1" fmla="*/ 381000 w 1447800"/>
                <a:gd name="connsiteY1" fmla="*/ 3 h 2299623"/>
                <a:gd name="connsiteX2" fmla="*/ 1107440 w 1447800"/>
                <a:gd name="connsiteY2" fmla="*/ 2270763 h 2299623"/>
                <a:gd name="connsiteX3" fmla="*/ 1447800 w 1447800"/>
                <a:gd name="connsiteY3" fmla="*/ 1117603 h 2299623"/>
                <a:gd name="connsiteX0" fmla="*/ 0 w 1447800"/>
                <a:gd name="connsiteY0" fmla="*/ 1127763 h 2270920"/>
                <a:gd name="connsiteX1" fmla="*/ 381000 w 1447800"/>
                <a:gd name="connsiteY1" fmla="*/ 3 h 2270920"/>
                <a:gd name="connsiteX2" fmla="*/ 1107440 w 1447800"/>
                <a:gd name="connsiteY2" fmla="*/ 2270763 h 2270920"/>
                <a:gd name="connsiteX3" fmla="*/ 1447800 w 1447800"/>
                <a:gd name="connsiteY3" fmla="*/ 1117603 h 2270920"/>
                <a:gd name="connsiteX0" fmla="*/ 0 w 1447800"/>
                <a:gd name="connsiteY0" fmla="*/ 1127763 h 2271000"/>
                <a:gd name="connsiteX1" fmla="*/ 381000 w 1447800"/>
                <a:gd name="connsiteY1" fmla="*/ 3 h 2271000"/>
                <a:gd name="connsiteX2" fmla="*/ 1107440 w 1447800"/>
                <a:gd name="connsiteY2" fmla="*/ 2270763 h 2271000"/>
                <a:gd name="connsiteX3" fmla="*/ 1447800 w 1447800"/>
                <a:gd name="connsiteY3" fmla="*/ 1117603 h 2271000"/>
                <a:gd name="connsiteX0" fmla="*/ 0 w 1447800"/>
                <a:gd name="connsiteY0" fmla="*/ 1127763 h 2270763"/>
                <a:gd name="connsiteX1" fmla="*/ 381000 w 1447800"/>
                <a:gd name="connsiteY1" fmla="*/ 3 h 2270763"/>
                <a:gd name="connsiteX2" fmla="*/ 1107440 w 1447800"/>
                <a:gd name="connsiteY2" fmla="*/ 2270763 h 2270763"/>
                <a:gd name="connsiteX3" fmla="*/ 1447800 w 1447800"/>
                <a:gd name="connsiteY3" fmla="*/ 1117603 h 2270763"/>
                <a:gd name="connsiteX0" fmla="*/ 0 w 1447800"/>
                <a:gd name="connsiteY0" fmla="*/ 1158047 h 2301048"/>
                <a:gd name="connsiteX1" fmla="*/ 381000 w 1447800"/>
                <a:gd name="connsiteY1" fmla="*/ 30287 h 2301048"/>
                <a:gd name="connsiteX2" fmla="*/ 1117600 w 1447800"/>
                <a:gd name="connsiteY2" fmla="*/ 2301047 h 2301048"/>
                <a:gd name="connsiteX3" fmla="*/ 1447800 w 1447800"/>
                <a:gd name="connsiteY3" fmla="*/ 1147887 h 2301048"/>
                <a:gd name="connsiteX0" fmla="*/ 0 w 1447800"/>
                <a:gd name="connsiteY0" fmla="*/ 1127768 h 2270768"/>
                <a:gd name="connsiteX1" fmla="*/ 381000 w 1447800"/>
                <a:gd name="connsiteY1" fmla="*/ 8 h 2270768"/>
                <a:gd name="connsiteX2" fmla="*/ 1117600 w 1447800"/>
                <a:gd name="connsiteY2" fmla="*/ 2270768 h 2270768"/>
                <a:gd name="connsiteX3" fmla="*/ 1447800 w 1447800"/>
                <a:gd name="connsiteY3" fmla="*/ 1117608 h 2270768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216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58263 h 2331420"/>
                <a:gd name="connsiteX1" fmla="*/ 434340 w 1447800"/>
                <a:gd name="connsiteY1" fmla="*/ 7 h 2331420"/>
                <a:gd name="connsiteX2" fmla="*/ 1117600 w 1447800"/>
                <a:gd name="connsiteY2" fmla="*/ 2301263 h 2331420"/>
                <a:gd name="connsiteX3" fmla="*/ 1447800 w 1447800"/>
                <a:gd name="connsiteY3" fmla="*/ 1148103 h 2331420"/>
                <a:gd name="connsiteX0" fmla="*/ 0 w 1447800"/>
                <a:gd name="connsiteY0" fmla="*/ 1187932 h 2369291"/>
                <a:gd name="connsiteX1" fmla="*/ 434340 w 1447800"/>
                <a:gd name="connsiteY1" fmla="*/ 29676 h 2369291"/>
                <a:gd name="connsiteX2" fmla="*/ 1147233 w 1447800"/>
                <a:gd name="connsiteY2" fmla="*/ 2339404 h 2369291"/>
                <a:gd name="connsiteX3" fmla="*/ 1447800 w 1447800"/>
                <a:gd name="connsiteY3" fmla="*/ 1177772 h 2369291"/>
                <a:gd name="connsiteX0" fmla="*/ 0 w 1447800"/>
                <a:gd name="connsiteY0" fmla="*/ 1187505 h 2359024"/>
                <a:gd name="connsiteX1" fmla="*/ 434340 w 1447800"/>
                <a:gd name="connsiteY1" fmla="*/ 29249 h 2359024"/>
                <a:gd name="connsiteX2" fmla="*/ 994833 w 1447800"/>
                <a:gd name="connsiteY2" fmla="*/ 2328812 h 2359024"/>
                <a:gd name="connsiteX3" fmla="*/ 1447800 w 1447800"/>
                <a:gd name="connsiteY3" fmla="*/ 1177345 h 2359024"/>
                <a:gd name="connsiteX0" fmla="*/ 0 w 1447800"/>
                <a:gd name="connsiteY0" fmla="*/ 1187505 h 2359504"/>
                <a:gd name="connsiteX1" fmla="*/ 434340 w 1447800"/>
                <a:gd name="connsiteY1" fmla="*/ 29249 h 2359504"/>
                <a:gd name="connsiteX2" fmla="*/ 994833 w 1447800"/>
                <a:gd name="connsiteY2" fmla="*/ 2328812 h 2359504"/>
                <a:gd name="connsiteX3" fmla="*/ 1447800 w 1447800"/>
                <a:gd name="connsiteY3" fmla="*/ 1177345 h 2359504"/>
                <a:gd name="connsiteX0" fmla="*/ 0 w 1447800"/>
                <a:gd name="connsiteY0" fmla="*/ 1187505 h 2359667"/>
                <a:gd name="connsiteX1" fmla="*/ 434340 w 1447800"/>
                <a:gd name="connsiteY1" fmla="*/ 29249 h 2359667"/>
                <a:gd name="connsiteX2" fmla="*/ 994833 w 1447800"/>
                <a:gd name="connsiteY2" fmla="*/ 2328812 h 2359667"/>
                <a:gd name="connsiteX3" fmla="*/ 1447800 w 1447800"/>
                <a:gd name="connsiteY3" fmla="*/ 1177345 h 2359667"/>
                <a:gd name="connsiteX0" fmla="*/ 0 w 1447800"/>
                <a:gd name="connsiteY0" fmla="*/ 1188117 h 2360279"/>
                <a:gd name="connsiteX1" fmla="*/ 434340 w 1447800"/>
                <a:gd name="connsiteY1" fmla="*/ 29861 h 2360279"/>
                <a:gd name="connsiteX2" fmla="*/ 994833 w 1447800"/>
                <a:gd name="connsiteY2" fmla="*/ 2329424 h 2360279"/>
                <a:gd name="connsiteX3" fmla="*/ 1447800 w 1447800"/>
                <a:gd name="connsiteY3" fmla="*/ 1177957 h 2360279"/>
                <a:gd name="connsiteX0" fmla="*/ 0 w 994833"/>
                <a:gd name="connsiteY0" fmla="*/ 1188117 h 2329424"/>
                <a:gd name="connsiteX1" fmla="*/ 434340 w 994833"/>
                <a:gd name="connsiteY1" fmla="*/ 29861 h 2329424"/>
                <a:gd name="connsiteX2" fmla="*/ 994833 w 994833"/>
                <a:gd name="connsiteY2" fmla="*/ 2329424 h 2329424"/>
                <a:gd name="connsiteX0" fmla="*/ 0 w 698499"/>
                <a:gd name="connsiteY0" fmla="*/ 1158260 h 1168671"/>
                <a:gd name="connsiteX1" fmla="*/ 434340 w 698499"/>
                <a:gd name="connsiteY1" fmla="*/ 4 h 1168671"/>
                <a:gd name="connsiteX2" fmla="*/ 698499 w 698499"/>
                <a:gd name="connsiteY2" fmla="*/ 1168670 h 1168671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434340 w 698499"/>
                <a:gd name="connsiteY1" fmla="*/ 4 h 1168670"/>
                <a:gd name="connsiteX2" fmla="*/ 698499 w 698499"/>
                <a:gd name="connsiteY2" fmla="*/ 1168670 h 1168670"/>
                <a:gd name="connsiteX0" fmla="*/ 0 w 698499"/>
                <a:gd name="connsiteY0" fmla="*/ 1158260 h 1168670"/>
                <a:gd name="connsiteX1" fmla="*/ 366607 w 698499"/>
                <a:gd name="connsiteY1" fmla="*/ 4 h 1168670"/>
                <a:gd name="connsiteX2" fmla="*/ 698499 w 698499"/>
                <a:gd name="connsiteY2" fmla="*/ 1168670 h 1168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8499" h="1168670">
                  <a:moveTo>
                    <a:pt x="0" y="1158260"/>
                  </a:moveTo>
                  <a:cubicBezTo>
                    <a:pt x="122766" y="686294"/>
                    <a:pt x="250191" y="-1731"/>
                    <a:pt x="366607" y="4"/>
                  </a:cubicBezTo>
                  <a:cubicBezTo>
                    <a:pt x="483023" y="1739"/>
                    <a:pt x="622722" y="871432"/>
                    <a:pt x="698499" y="1168670"/>
                  </a:cubicBezTo>
                </a:path>
              </a:pathLst>
            </a:cu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B7B6B543-C45D-0F77-B512-8C20E8F1ED47}"/>
              </a:ext>
            </a:extLst>
          </p:cNvPr>
          <p:cNvGrpSpPr/>
          <p:nvPr/>
        </p:nvGrpSpPr>
        <p:grpSpPr>
          <a:xfrm>
            <a:off x="345720" y="1271110"/>
            <a:ext cx="3600004" cy="2880000"/>
            <a:chOff x="3940624" y="1989000"/>
            <a:chExt cx="3600004" cy="288000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E65A60CC-5DA7-CC4F-FDBF-53BC8A7BCD8C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A782D49E-6633-D61F-B598-2E6336D7FAFF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9C8C7B71-7A67-20E8-9B68-B6434BF98E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7AC33CAE-7D09-14A1-0DB0-8273D2797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26D5EAA2-11E9-82DC-B7D2-85AA4B54AC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6F027C15-C815-13D5-822E-FF06AFC76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E9069005-9831-5667-B944-6DE9CC0F4172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2FB43DEE-E9AA-AB2A-86A7-FE41FB95C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4BD7EB87-80A2-369F-87AC-BC0E8CF9F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F307A8B6-03C2-E45F-DEE4-EF08535EC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44B58CDD-A51D-B2A4-E9C0-6BD47F0DD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056AB64-4BF9-A9B8-1420-E52C63A47B14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A30AB01F-3A0E-7F5A-5F7D-9BA34D6E3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" name="Connecteur droit 13">
                  <a:extLst>
                    <a:ext uri="{FF2B5EF4-FFF2-40B4-BE49-F238E27FC236}">
                      <a16:creationId xmlns:a16="http://schemas.microsoft.com/office/drawing/2014/main" id="{96E8D6F3-F2F1-D11C-D260-2C0B6EB27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Connecteur droit 14">
                  <a:extLst>
                    <a:ext uri="{FF2B5EF4-FFF2-40B4-BE49-F238E27FC236}">
                      <a16:creationId xmlns:a16="http://schemas.microsoft.com/office/drawing/2014/main" id="{28D64C65-389F-3D6E-8D7C-D1C73ECA42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6" name="Connecteur droit 15">
                  <a:extLst>
                    <a:ext uri="{FF2B5EF4-FFF2-40B4-BE49-F238E27FC236}">
                      <a16:creationId xmlns:a16="http://schemas.microsoft.com/office/drawing/2014/main" id="{444CFAB6-B2D6-0763-818A-144D2901B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1B7DE3AD-2D27-26D2-F215-997002073EC0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9F4737F-CE94-751B-6099-43CD9A636E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41E8A4C0-E6E6-AEC3-17F6-75E42842E2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D6169489-1FBB-AEB3-CF27-CD1992CDF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3843F5EF-CFEE-CB54-8163-17FB4BE0E1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C7D9638-BD6E-89F1-FC77-3E80B96D5019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DF2CDF91-89EF-3DC9-3EA5-6EF7A25D8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0D56086B-45A6-D29B-E8AD-4E34A309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2753666B-A338-72EB-A897-EAD824A28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067B1868-C1C8-DEDF-8293-58CB96ECD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9E05212E-B32B-817D-04DD-120A115B3275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DC65097E-E584-7B83-D7C3-5C9FD14C8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229E5-ABF3-FF2A-FA40-7E97CBF607E9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0CE771C9-5868-7CB8-FA37-E0DEB796B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F7E25EF-E603-AD1B-4B7C-2B51CB0F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A3E76F7-E1D1-85E7-EA05-E358EE190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275DFDFB-C1B5-AD23-3F82-3977C99117E1}"/>
                  </a:ext>
                </a:extLst>
              </p:cNvPr>
              <p:cNvCxnSpPr>
                <a:cxnSpLocks/>
                <a:stCxn id="32" idx="1"/>
                <a:endCxn id="32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E184A09-EFB4-FA5B-1CB2-BB20EE5FA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FA5806A6-A6AD-176E-32D4-22BDCA7DA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E5A549D0-BF29-3A7C-67BC-675710D0FA37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17226B76-6284-6438-3818-CC2272D7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8871E161-FAEC-FEBB-5F9D-8497C086AD21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6EDA0691-2CFC-1889-6ABB-013C74AF520A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09F9C304-ABC3-4AFC-5566-48D1448778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F0FCEA93-8FA8-233B-697C-1F0091780B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0726477-0981-1FA6-EC2E-B507E4AB9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E82AE118-9A14-F0E2-48FF-1F82387D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AE3F567A-0947-7936-1B37-AA9E0CDF381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C23C3F09-9535-E7FD-FAE6-D80488E66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1DF496B4-5261-C578-92EB-D651BD681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8F8C624C-33DE-6AD2-4717-A19BDD857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7" name="Connecteur droit 56">
                  <a:extLst>
                    <a:ext uri="{FF2B5EF4-FFF2-40B4-BE49-F238E27FC236}">
                      <a16:creationId xmlns:a16="http://schemas.microsoft.com/office/drawing/2014/main" id="{ED427E9D-A69A-CD8E-108C-A3AEF64BEE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4" name="Groupe 43">
                <a:extLst>
                  <a:ext uri="{FF2B5EF4-FFF2-40B4-BE49-F238E27FC236}">
                    <a16:creationId xmlns:a16="http://schemas.microsoft.com/office/drawing/2014/main" id="{9A2E9395-FD8D-4D9B-037B-5D89E07238B1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50" name="Connecteur droit 49">
                  <a:extLst>
                    <a:ext uri="{FF2B5EF4-FFF2-40B4-BE49-F238E27FC236}">
                      <a16:creationId xmlns:a16="http://schemas.microsoft.com/office/drawing/2014/main" id="{73F4F950-4BB8-9F49-A7BB-824BC2E5A3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13925DC8-C9A7-77A2-4E75-860C799D4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6008C880-81FD-E925-097B-EDE1A2A66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D760B1D6-AD17-EFE2-1BCC-414BEEA40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DEDC3FF6-B55C-C22F-CFCD-56DA4A3F3A5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D8152B0C-3A03-C177-CF0B-56052033F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27E1D9F0-C7FE-7D35-37C1-E4E2083737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318E99AE-D8BF-2289-AEC2-AEF9C26B9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09355A0C-49F4-23DB-3C6D-76C0BD701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79C7DAE6-FED7-1521-AA7B-303D1B42F194}"/>
                </a:ext>
              </a:extLst>
            </p:cNvPr>
            <p:cNvGrpSpPr/>
            <p:nvPr/>
          </p:nvGrpSpPr>
          <p:grpSpPr>
            <a:xfrm>
              <a:off x="3942080" y="2279405"/>
              <a:ext cx="3582313" cy="862940"/>
              <a:chOff x="3942080" y="2279405"/>
              <a:chExt cx="3582313" cy="2304010"/>
            </a:xfrm>
          </p:grpSpPr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B953DCBA-CE0A-CEAB-1C94-67EC479E2E0F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E2F28810-091C-EBDE-2BCF-A721F39D981A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4ECE634-3ECD-B4BC-B7AE-4D83922E4CA0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B675F84-FE30-960B-FD24-9634F6E94DBB}"/>
              </a:ext>
            </a:extLst>
          </p:cNvPr>
          <p:cNvGrpSpPr/>
          <p:nvPr/>
        </p:nvGrpSpPr>
        <p:grpSpPr>
          <a:xfrm>
            <a:off x="5376937" y="1268041"/>
            <a:ext cx="3605205" cy="2880000"/>
            <a:chOff x="3935423" y="1989000"/>
            <a:chExt cx="3605205" cy="2880000"/>
          </a:xfrm>
        </p:grpSpPr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3CFD4D19-3401-E6D9-10CD-2EC4EF4FF29B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C08E59-DC54-EC8A-D60C-D7DEB741C350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C0DAC4C8-D30C-B66B-A931-20946FBBE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11606F43-DD1F-F6AF-9DDB-4DAC90907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682B996A-F9F5-3520-E62B-CCB51316D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A65411BD-BF3F-FFCA-9B96-E9DF5D6003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15AACB5A-FEB9-A77D-B06A-1D722EED9198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94492D7F-8AD7-05BE-DE92-8220FA4DA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EDC94CD7-6353-415D-ADEC-442FC0F01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D7DA7F6F-134E-B7C8-E1FE-1A5A153D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6249D22C-FAB9-1CB6-752C-E9147482F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47BE1AE4-998C-C5E0-8B4E-797F8EFD5BED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6" name="Connecteur droit 75">
                  <a:extLst>
                    <a:ext uri="{FF2B5EF4-FFF2-40B4-BE49-F238E27FC236}">
                      <a16:creationId xmlns:a16="http://schemas.microsoft.com/office/drawing/2014/main" id="{7A4177D0-87E1-8C91-D6D0-F9379A64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7" name="Connecteur droit 76">
                  <a:extLst>
                    <a:ext uri="{FF2B5EF4-FFF2-40B4-BE49-F238E27FC236}">
                      <a16:creationId xmlns:a16="http://schemas.microsoft.com/office/drawing/2014/main" id="{921B8370-5831-20BE-F0E0-BF7159819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" name="Connecteur droit 77">
                  <a:extLst>
                    <a:ext uri="{FF2B5EF4-FFF2-40B4-BE49-F238E27FC236}">
                      <a16:creationId xmlns:a16="http://schemas.microsoft.com/office/drawing/2014/main" id="{E6E81B63-C584-4D5A-FC8D-891667CB0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" name="Connecteur droit 78">
                  <a:extLst>
                    <a:ext uri="{FF2B5EF4-FFF2-40B4-BE49-F238E27FC236}">
                      <a16:creationId xmlns:a16="http://schemas.microsoft.com/office/drawing/2014/main" id="{CAD31337-7714-22B6-55F7-4374D5040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E0006E54-0BC4-6209-A2ED-E6D00E63BA4A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72" name="Connecteur droit 71">
                  <a:extLst>
                    <a:ext uri="{FF2B5EF4-FFF2-40B4-BE49-F238E27FC236}">
                      <a16:creationId xmlns:a16="http://schemas.microsoft.com/office/drawing/2014/main" id="{E092B3AB-68C9-C753-6EE1-007C410D5E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3" name="Connecteur droit 72">
                  <a:extLst>
                    <a:ext uri="{FF2B5EF4-FFF2-40B4-BE49-F238E27FC236}">
                      <a16:creationId xmlns:a16="http://schemas.microsoft.com/office/drawing/2014/main" id="{61FE42EB-D874-53A4-2BF2-1C4054CCD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4" name="Connecteur droit 73">
                  <a:extLst>
                    <a:ext uri="{FF2B5EF4-FFF2-40B4-BE49-F238E27FC236}">
                      <a16:creationId xmlns:a16="http://schemas.microsoft.com/office/drawing/2014/main" id="{BD910FF3-FA4C-465E-5CAE-F087FC12B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5" name="Connecteur droit 74">
                  <a:extLst>
                    <a:ext uri="{FF2B5EF4-FFF2-40B4-BE49-F238E27FC236}">
                      <a16:creationId xmlns:a16="http://schemas.microsoft.com/office/drawing/2014/main" id="{42FDEBAA-38CC-C1CA-52B5-73407229E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4F29D0E9-1F42-D55B-0D91-C46A5863681F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89" name="Connecteur droit 88">
                <a:extLst>
                  <a:ext uri="{FF2B5EF4-FFF2-40B4-BE49-F238E27FC236}">
                    <a16:creationId xmlns:a16="http://schemas.microsoft.com/office/drawing/2014/main" id="{A9BA7CD8-CAA4-3F91-78C3-2D06CE134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34DEEB97-EC81-E800-9075-AE8D63D61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Connecteur droit 90">
                <a:extLst>
                  <a:ext uri="{FF2B5EF4-FFF2-40B4-BE49-F238E27FC236}">
                    <a16:creationId xmlns:a16="http://schemas.microsoft.com/office/drawing/2014/main" id="{62145004-AD15-2F09-1ED9-EF9CE6841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Connecteur droit 91">
                <a:extLst>
                  <a:ext uri="{FF2B5EF4-FFF2-40B4-BE49-F238E27FC236}">
                    <a16:creationId xmlns:a16="http://schemas.microsoft.com/office/drawing/2014/main" id="{F9D293E4-6E1E-8B13-2501-972C5F2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0BCC5D85-FC49-8392-0EB2-DF140CE8E40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94" name="Connecteur droit 93">
                <a:extLst>
                  <a:ext uri="{FF2B5EF4-FFF2-40B4-BE49-F238E27FC236}">
                    <a16:creationId xmlns:a16="http://schemas.microsoft.com/office/drawing/2014/main" id="{D31C8AAF-1AAB-BB17-C64E-1048D62FB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47A821F-A5A2-C62A-07DC-E48E3E5B1628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5B9E6659-C0D7-466A-3EC2-79BF86BA6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6498DF01-D3D8-FD4B-A73B-3796475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8" name="Connecteur droit 97">
                <a:extLst>
                  <a:ext uri="{FF2B5EF4-FFF2-40B4-BE49-F238E27FC236}">
                    <a16:creationId xmlns:a16="http://schemas.microsoft.com/office/drawing/2014/main" id="{8680B0F6-2AA4-3F39-943C-B2D39FEB1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4E5DF110-5520-20D2-CF12-953F8B1FE448}"/>
                  </a:ext>
                </a:extLst>
              </p:cNvPr>
              <p:cNvCxnSpPr>
                <a:cxnSpLocks/>
                <a:stCxn id="95" idx="1"/>
                <a:endCxn id="9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27BCF0F1-BCBA-146B-98CA-12240AEEB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872D21B-DD31-951A-F553-6E26E62EE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2" name="Connecteur droit avec flèche 101">
              <a:extLst>
                <a:ext uri="{FF2B5EF4-FFF2-40B4-BE49-F238E27FC236}">
                  <a16:creationId xmlns:a16="http://schemas.microsoft.com/office/drawing/2014/main" id="{9B06323B-76C5-2132-AC51-48F64E1F353D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C20C9A06-1155-34DA-BBD2-EB28906566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8E22FAE3-E666-8B74-6F04-73EAA262DBBC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A62DA40B-C254-656C-9371-2815D7F7FC53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21" name="Connecteur droit 120">
                  <a:extLst>
                    <a:ext uri="{FF2B5EF4-FFF2-40B4-BE49-F238E27FC236}">
                      <a16:creationId xmlns:a16="http://schemas.microsoft.com/office/drawing/2014/main" id="{F9521B82-C26A-5CEC-A8CD-44874B4E1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2" name="Connecteur droit 121">
                  <a:extLst>
                    <a:ext uri="{FF2B5EF4-FFF2-40B4-BE49-F238E27FC236}">
                      <a16:creationId xmlns:a16="http://schemas.microsoft.com/office/drawing/2014/main" id="{CC90E21D-7FF9-2F84-FE3E-8D6C67901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3" name="Connecteur droit 122">
                  <a:extLst>
                    <a:ext uri="{FF2B5EF4-FFF2-40B4-BE49-F238E27FC236}">
                      <a16:creationId xmlns:a16="http://schemas.microsoft.com/office/drawing/2014/main" id="{B1A0347C-0508-D5CB-AA57-EB7FA91DF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4" name="Connecteur droit 123">
                  <a:extLst>
                    <a:ext uri="{FF2B5EF4-FFF2-40B4-BE49-F238E27FC236}">
                      <a16:creationId xmlns:a16="http://schemas.microsoft.com/office/drawing/2014/main" id="{368F654E-47A8-AFB7-8126-0E5141FCD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6" name="Groupe 105">
                <a:extLst>
                  <a:ext uri="{FF2B5EF4-FFF2-40B4-BE49-F238E27FC236}">
                    <a16:creationId xmlns:a16="http://schemas.microsoft.com/office/drawing/2014/main" id="{77DC38CD-D42C-AE97-0EDD-F6E6C333F4FD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7" name="Connecteur droit 116">
                  <a:extLst>
                    <a:ext uri="{FF2B5EF4-FFF2-40B4-BE49-F238E27FC236}">
                      <a16:creationId xmlns:a16="http://schemas.microsoft.com/office/drawing/2014/main" id="{0D48ADA8-15E8-A92C-0D05-E41A1CA07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8" name="Connecteur droit 117">
                  <a:extLst>
                    <a:ext uri="{FF2B5EF4-FFF2-40B4-BE49-F238E27FC236}">
                      <a16:creationId xmlns:a16="http://schemas.microsoft.com/office/drawing/2014/main" id="{0E56C9E0-7D8D-9A75-0EA7-4D2163085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9" name="Connecteur droit 118">
                  <a:extLst>
                    <a:ext uri="{FF2B5EF4-FFF2-40B4-BE49-F238E27FC236}">
                      <a16:creationId xmlns:a16="http://schemas.microsoft.com/office/drawing/2014/main" id="{E99FD066-D0D8-7D96-FB63-011BA5073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9098906B-8093-2020-0C3C-2517319BB1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7" name="Groupe 106">
                <a:extLst>
                  <a:ext uri="{FF2B5EF4-FFF2-40B4-BE49-F238E27FC236}">
                    <a16:creationId xmlns:a16="http://schemas.microsoft.com/office/drawing/2014/main" id="{35860489-9797-B8C7-E16E-FF8655619B32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1F7A2F57-176A-CC0B-734C-6F7CF61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4" name="Connecteur droit 113">
                  <a:extLst>
                    <a:ext uri="{FF2B5EF4-FFF2-40B4-BE49-F238E27FC236}">
                      <a16:creationId xmlns:a16="http://schemas.microsoft.com/office/drawing/2014/main" id="{D179C4B3-D7B5-091A-A269-7BA7E695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5" name="Connecteur droit 114">
                  <a:extLst>
                    <a:ext uri="{FF2B5EF4-FFF2-40B4-BE49-F238E27FC236}">
                      <a16:creationId xmlns:a16="http://schemas.microsoft.com/office/drawing/2014/main" id="{4370C89D-BDAF-C930-E2A1-F872389C2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6" name="Connecteur droit 115">
                  <a:extLst>
                    <a:ext uri="{FF2B5EF4-FFF2-40B4-BE49-F238E27FC236}">
                      <a16:creationId xmlns:a16="http://schemas.microsoft.com/office/drawing/2014/main" id="{6855C5A4-40C1-0044-64EF-F75B7D5BF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08" name="Groupe 107">
                <a:extLst>
                  <a:ext uri="{FF2B5EF4-FFF2-40B4-BE49-F238E27FC236}">
                    <a16:creationId xmlns:a16="http://schemas.microsoft.com/office/drawing/2014/main" id="{3ADEE643-CB5C-8932-DD2E-2315CE4121F2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F832BCB8-6F86-6945-D13E-E1F3D03A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0" name="Connecteur droit 109">
                  <a:extLst>
                    <a:ext uri="{FF2B5EF4-FFF2-40B4-BE49-F238E27FC236}">
                      <a16:creationId xmlns:a16="http://schemas.microsoft.com/office/drawing/2014/main" id="{96FBCCA8-4D99-5FF3-F95F-F5B3A781D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1" name="Connecteur droit 110">
                  <a:extLst>
                    <a:ext uri="{FF2B5EF4-FFF2-40B4-BE49-F238E27FC236}">
                      <a16:creationId xmlns:a16="http://schemas.microsoft.com/office/drawing/2014/main" id="{3867A662-7659-BE45-22A8-04323A995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2" name="Connecteur droit 111">
                  <a:extLst>
                    <a:ext uri="{FF2B5EF4-FFF2-40B4-BE49-F238E27FC236}">
                      <a16:creationId xmlns:a16="http://schemas.microsoft.com/office/drawing/2014/main" id="{11F69B46-EECF-DED8-0A4B-7B883E930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125" name="Connecteur droit avec flèche 124">
              <a:extLst>
                <a:ext uri="{FF2B5EF4-FFF2-40B4-BE49-F238E27FC236}">
                  <a16:creationId xmlns:a16="http://schemas.microsoft.com/office/drawing/2014/main" id="{6AC089F3-84DB-64DB-2093-7C479A74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5423" y="2707882"/>
              <a:ext cx="3600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e 188">
            <a:extLst>
              <a:ext uri="{FF2B5EF4-FFF2-40B4-BE49-F238E27FC236}">
                <a16:creationId xmlns:a16="http://schemas.microsoft.com/office/drawing/2014/main" id="{2484444B-7AA4-B44A-007E-F1983C55FF38}"/>
              </a:ext>
            </a:extLst>
          </p:cNvPr>
          <p:cNvGrpSpPr/>
          <p:nvPr/>
        </p:nvGrpSpPr>
        <p:grpSpPr>
          <a:xfrm>
            <a:off x="10407419" y="1270202"/>
            <a:ext cx="3607261" cy="2880000"/>
            <a:chOff x="3933367" y="1989000"/>
            <a:chExt cx="3607261" cy="2880000"/>
          </a:xfrm>
        </p:grpSpPr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AF5A9010-2C9D-A5E9-BD58-0A30497386E5}"/>
                </a:ext>
              </a:extLst>
            </p:cNvPr>
            <p:cNvGrpSpPr/>
            <p:nvPr/>
          </p:nvGrpSpPr>
          <p:grpSpPr>
            <a:xfrm>
              <a:off x="4077706" y="1989000"/>
              <a:ext cx="2594418" cy="2880000"/>
              <a:chOff x="4077706" y="1989000"/>
              <a:chExt cx="2594418" cy="2880000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E6F8E3AC-8C06-7A1D-A5A1-83F417F33C51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0E3AA861-1984-7E6F-D157-1C57CE3D4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5" name="Connecteur droit 144">
                  <a:extLst>
                    <a:ext uri="{FF2B5EF4-FFF2-40B4-BE49-F238E27FC236}">
                      <a16:creationId xmlns:a16="http://schemas.microsoft.com/office/drawing/2014/main" id="{06B910D8-1802-2533-78E1-E5601FC16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6" name="Connecteur droit 145">
                  <a:extLst>
                    <a:ext uri="{FF2B5EF4-FFF2-40B4-BE49-F238E27FC236}">
                      <a16:creationId xmlns:a16="http://schemas.microsoft.com/office/drawing/2014/main" id="{21EEBBBA-37D5-D421-5736-178673A584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7" name="Connecteur droit 146">
                  <a:extLst>
                    <a:ext uri="{FF2B5EF4-FFF2-40B4-BE49-F238E27FC236}">
                      <a16:creationId xmlns:a16="http://schemas.microsoft.com/office/drawing/2014/main" id="{254F4251-A9F9-96BF-EB9D-2F54C6E51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AFE4DD36-3D23-8033-D569-41E5ED0FAE17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40" name="Connecteur droit 139">
                  <a:extLst>
                    <a:ext uri="{FF2B5EF4-FFF2-40B4-BE49-F238E27FC236}">
                      <a16:creationId xmlns:a16="http://schemas.microsoft.com/office/drawing/2014/main" id="{6E4376BD-5F7A-FF8D-6E9D-B9FAD9E34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1" name="Connecteur droit 140">
                  <a:extLst>
                    <a:ext uri="{FF2B5EF4-FFF2-40B4-BE49-F238E27FC236}">
                      <a16:creationId xmlns:a16="http://schemas.microsoft.com/office/drawing/2014/main" id="{75D66793-C8C7-7DE8-7780-90D74021D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F3D2D0D1-1CE1-1D44-E5D3-5B1C5A31D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05AF4876-610A-1BC8-7BA2-C7CE1636DD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0" name="Groupe 129">
                <a:extLst>
                  <a:ext uri="{FF2B5EF4-FFF2-40B4-BE49-F238E27FC236}">
                    <a16:creationId xmlns:a16="http://schemas.microsoft.com/office/drawing/2014/main" id="{4F4B5D72-107A-1136-82A2-F0DEDC2ED94A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A6292CCC-3050-28EA-C6B0-0CD631934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7" name="Connecteur droit 136">
                  <a:extLst>
                    <a:ext uri="{FF2B5EF4-FFF2-40B4-BE49-F238E27FC236}">
                      <a16:creationId xmlns:a16="http://schemas.microsoft.com/office/drawing/2014/main" id="{D57D1BE8-C65B-13FD-8972-4151876DDA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FF788F5F-2F7A-B36E-19C2-3EF81C453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441DCEB0-D2BE-EA5A-38E1-64AF95111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D7C28B03-C360-7495-B3B6-B7F61AA78D5C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32" name="Connecteur droit 131">
                  <a:extLst>
                    <a:ext uri="{FF2B5EF4-FFF2-40B4-BE49-F238E27FC236}">
                      <a16:creationId xmlns:a16="http://schemas.microsoft.com/office/drawing/2014/main" id="{D73F59EE-33D2-3CD2-7FCD-AFAF8AD8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8BF05E1D-D3CE-2841-BFDE-95FA9E26F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4" name="Connecteur droit 133">
                  <a:extLst>
                    <a:ext uri="{FF2B5EF4-FFF2-40B4-BE49-F238E27FC236}">
                      <a16:creationId xmlns:a16="http://schemas.microsoft.com/office/drawing/2014/main" id="{7C2C4EAF-B513-912B-B456-2859D61E9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1958D506-6B69-DF91-B9C5-C0E39F436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C6B45CC-D168-5B7C-DA18-45A2BF65140A}"/>
                </a:ext>
              </a:extLst>
            </p:cNvPr>
            <p:cNvGrpSpPr/>
            <p:nvPr/>
          </p:nvGrpSpPr>
          <p:grpSpPr>
            <a:xfrm>
              <a:off x="6957434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176C01E-3AC0-1B0D-0CA4-E4D95B180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EA60C8DD-4A33-8737-BE7D-AC535EC4B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339C2703-F0CA-9480-BD2A-5BEA129A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965DAEB6-7301-67E7-2AF9-F39EFC4EE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750FA9DF-A03D-0E3F-762C-0329D5297A11}"/>
                </a:ext>
              </a:extLst>
            </p:cNvPr>
            <p:cNvGrpSpPr/>
            <p:nvPr/>
          </p:nvGrpSpPr>
          <p:grpSpPr>
            <a:xfrm>
              <a:off x="3940628" y="1989000"/>
              <a:ext cx="3600000" cy="2880000"/>
              <a:chOff x="3940628" y="1989000"/>
              <a:chExt cx="3600000" cy="2880000"/>
            </a:xfrm>
          </p:grpSpPr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E55D7F8B-0570-30CA-C51C-1BB150F7E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99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5822FDE7-5018-BA88-524E-FBA59FC0F8B3}"/>
                  </a:ext>
                </a:extLst>
              </p:cNvPr>
              <p:cNvSpPr/>
              <p:nvPr/>
            </p:nvSpPr>
            <p:spPr>
              <a:xfrm>
                <a:off x="3940628" y="1989000"/>
                <a:ext cx="3600000" cy="2880000"/>
              </a:xfrm>
              <a:prstGeom prst="rect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C52F14A-B608-76B8-8276-82A96F11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27E3B27E-D7FE-41FF-244E-73EADE472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509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911C9895-E12D-74F5-0B49-DFD1B10F8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643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6CC5E2FC-8CD4-2885-B5A4-6E5BE599149C}"/>
                  </a:ext>
                </a:extLst>
              </p:cNvPr>
              <p:cNvCxnSpPr>
                <a:cxnSpLocks/>
                <a:stCxn id="155" idx="1"/>
                <a:endCxn id="155" idx="3"/>
              </p:cNvCxnSpPr>
              <p:nvPr/>
            </p:nvCxnSpPr>
            <p:spPr>
              <a:xfrm>
                <a:off x="3940628" y="3429000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2E515799-9F93-7D1E-1CB9-FED7F2F17F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4147884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D5DC980E-50B3-B69D-D7A5-0157DF73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8" y="2707882"/>
                <a:ext cx="3600000" cy="0"/>
              </a:xfrm>
              <a:prstGeom prst="line">
                <a:avLst/>
              </a:prstGeom>
              <a:noFill/>
              <a:ln w="63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62" name="Connecteur droit avec flèche 161">
              <a:extLst>
                <a:ext uri="{FF2B5EF4-FFF2-40B4-BE49-F238E27FC236}">
                  <a16:creationId xmlns:a16="http://schemas.microsoft.com/office/drawing/2014/main" id="{4CD20632-A227-DDD2-922B-7FA5FBE9B434}"/>
                </a:ext>
              </a:extLst>
            </p:cNvPr>
            <p:cNvCxnSpPr/>
            <p:nvPr/>
          </p:nvCxnSpPr>
          <p:spPr>
            <a:xfrm flipV="1">
              <a:off x="3940624" y="1989000"/>
              <a:ext cx="0" cy="288000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avec flèche 162">
              <a:extLst>
                <a:ext uri="{FF2B5EF4-FFF2-40B4-BE49-F238E27FC236}">
                  <a16:creationId xmlns:a16="http://schemas.microsoft.com/office/drawing/2014/main" id="{ED8E5718-16F6-3C84-3D38-EF6236DA21E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6" y="3429000"/>
              <a:ext cx="36000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DFECA8EB-45ED-F8E9-01DB-DB225443209D}"/>
                </a:ext>
              </a:extLst>
            </p:cNvPr>
            <p:cNvGrpSpPr/>
            <p:nvPr/>
          </p:nvGrpSpPr>
          <p:grpSpPr>
            <a:xfrm rot="5400000">
              <a:off x="4443417" y="1628999"/>
              <a:ext cx="2594418" cy="3600000"/>
              <a:chOff x="4077706" y="1989000"/>
              <a:chExt cx="2594418" cy="2880000"/>
            </a:xfrm>
          </p:grpSpPr>
          <p:grpSp>
            <p:nvGrpSpPr>
              <p:cNvPr id="165" name="Groupe 164">
                <a:extLst>
                  <a:ext uri="{FF2B5EF4-FFF2-40B4-BE49-F238E27FC236}">
                    <a16:creationId xmlns:a16="http://schemas.microsoft.com/office/drawing/2014/main" id="{97D48A48-D5DD-1187-053E-4395034FC1B5}"/>
                  </a:ext>
                </a:extLst>
              </p:cNvPr>
              <p:cNvGrpSpPr/>
              <p:nvPr/>
            </p:nvGrpSpPr>
            <p:grpSpPr>
              <a:xfrm>
                <a:off x="4077706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81" name="Connecteur droit 180">
                  <a:extLst>
                    <a:ext uri="{FF2B5EF4-FFF2-40B4-BE49-F238E27FC236}">
                      <a16:creationId xmlns:a16="http://schemas.microsoft.com/office/drawing/2014/main" id="{2BC9B6A3-048C-4AC6-10DC-5B86BA23F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2" name="Connecteur droit 181">
                  <a:extLst>
                    <a:ext uri="{FF2B5EF4-FFF2-40B4-BE49-F238E27FC236}">
                      <a16:creationId xmlns:a16="http://schemas.microsoft.com/office/drawing/2014/main" id="{BCC269BC-2817-D0DD-359C-27F9F6073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3" name="Connecteur droit 182">
                  <a:extLst>
                    <a:ext uri="{FF2B5EF4-FFF2-40B4-BE49-F238E27FC236}">
                      <a16:creationId xmlns:a16="http://schemas.microsoft.com/office/drawing/2014/main" id="{4BE75416-EB03-FDD8-7DF1-D96A94080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4" name="Connecteur droit 183">
                  <a:extLst>
                    <a:ext uri="{FF2B5EF4-FFF2-40B4-BE49-F238E27FC236}">
                      <a16:creationId xmlns:a16="http://schemas.microsoft.com/office/drawing/2014/main" id="{134C436E-D7DD-74B6-50A7-588A68C0B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63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6" name="Groupe 165">
                <a:extLst>
                  <a:ext uri="{FF2B5EF4-FFF2-40B4-BE49-F238E27FC236}">
                    <a16:creationId xmlns:a16="http://schemas.microsoft.com/office/drawing/2014/main" id="{A273A375-77F0-BD68-EAC3-63AF814328DA}"/>
                  </a:ext>
                </a:extLst>
              </p:cNvPr>
              <p:cNvGrpSpPr/>
              <p:nvPr/>
            </p:nvGrpSpPr>
            <p:grpSpPr>
              <a:xfrm>
                <a:off x="4797638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7" name="Connecteur droit 176">
                  <a:extLst>
                    <a:ext uri="{FF2B5EF4-FFF2-40B4-BE49-F238E27FC236}">
                      <a16:creationId xmlns:a16="http://schemas.microsoft.com/office/drawing/2014/main" id="{ADD01901-8708-C545-F904-9987857C52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8" name="Connecteur droit 177">
                  <a:extLst>
                    <a:ext uri="{FF2B5EF4-FFF2-40B4-BE49-F238E27FC236}">
                      <a16:creationId xmlns:a16="http://schemas.microsoft.com/office/drawing/2014/main" id="{A1343D92-8E1F-8D52-D9B2-A4438A10B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9" name="Connecteur droit 178">
                  <a:extLst>
                    <a:ext uri="{FF2B5EF4-FFF2-40B4-BE49-F238E27FC236}">
                      <a16:creationId xmlns:a16="http://schemas.microsoft.com/office/drawing/2014/main" id="{3071DAD6-140B-7287-C3C1-B4FC3930D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80" name="Connecteur droit 179">
                  <a:extLst>
                    <a:ext uri="{FF2B5EF4-FFF2-40B4-BE49-F238E27FC236}">
                      <a16:creationId xmlns:a16="http://schemas.microsoft.com/office/drawing/2014/main" id="{5E2BAF93-13E7-C83F-7EC7-067AC7CBE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46690F6B-74AF-0E59-07B3-0BF3211BB47E}"/>
                  </a:ext>
                </a:extLst>
              </p:cNvPr>
              <p:cNvGrpSpPr/>
              <p:nvPr/>
            </p:nvGrpSpPr>
            <p:grpSpPr>
              <a:xfrm>
                <a:off x="5517570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73" name="Connecteur droit 172">
                  <a:extLst>
                    <a:ext uri="{FF2B5EF4-FFF2-40B4-BE49-F238E27FC236}">
                      <a16:creationId xmlns:a16="http://schemas.microsoft.com/office/drawing/2014/main" id="{07989A65-983B-3F59-1D79-DF9ED7FE1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Connecteur droit 173">
                  <a:extLst>
                    <a:ext uri="{FF2B5EF4-FFF2-40B4-BE49-F238E27FC236}">
                      <a16:creationId xmlns:a16="http://schemas.microsoft.com/office/drawing/2014/main" id="{8501A3FC-68E3-7718-B9BC-C1BA8A673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Connecteur droit 174">
                  <a:extLst>
                    <a:ext uri="{FF2B5EF4-FFF2-40B4-BE49-F238E27FC236}">
                      <a16:creationId xmlns:a16="http://schemas.microsoft.com/office/drawing/2014/main" id="{098E96F0-04EB-DE93-0788-63AF99D81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6" name="Connecteur droit 175">
                  <a:extLst>
                    <a:ext uri="{FF2B5EF4-FFF2-40B4-BE49-F238E27FC236}">
                      <a16:creationId xmlns:a16="http://schemas.microsoft.com/office/drawing/2014/main" id="{39D9242C-F508-72A5-7882-80F6146A7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58264327-5832-F058-28C3-B99F5B6FC836}"/>
                  </a:ext>
                </a:extLst>
              </p:cNvPr>
              <p:cNvGrpSpPr/>
              <p:nvPr/>
            </p:nvGrpSpPr>
            <p:grpSpPr>
              <a:xfrm>
                <a:off x="6237502" y="1989000"/>
                <a:ext cx="434622" cy="2880000"/>
                <a:chOff x="4077706" y="1989000"/>
                <a:chExt cx="434622" cy="2880000"/>
              </a:xfrm>
            </p:grpSpPr>
            <p:cxnSp>
              <p:nvCxnSpPr>
                <p:cNvPr id="169" name="Connecteur droit 168">
                  <a:extLst>
                    <a:ext uri="{FF2B5EF4-FFF2-40B4-BE49-F238E27FC236}">
                      <a16:creationId xmlns:a16="http://schemas.microsoft.com/office/drawing/2014/main" id="{2AA5B663-6AA0-E0C1-80AF-3AE5FDEA0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28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0" name="Connecteur droit 169">
                  <a:extLst>
                    <a:ext uri="{FF2B5EF4-FFF2-40B4-BE49-F238E27FC236}">
                      <a16:creationId xmlns:a16="http://schemas.microsoft.com/office/drawing/2014/main" id="{9E12300E-B233-D745-B11C-3537F22A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7706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1" name="Connecteur droit 170">
                  <a:extLst>
                    <a:ext uri="{FF2B5EF4-FFF2-40B4-BE49-F238E27FC236}">
                      <a16:creationId xmlns:a16="http://schemas.microsoft.com/office/drawing/2014/main" id="{B234AB50-3289-72F4-4F2F-CCB483EBE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26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2" name="Connecteur droit 171">
                  <a:extLst>
                    <a:ext uri="{FF2B5EF4-FFF2-40B4-BE49-F238E27FC236}">
                      <a16:creationId xmlns:a16="http://schemas.microsoft.com/office/drawing/2014/main" id="{914C224F-C0AE-E8FC-B479-F680EA24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328" y="1989000"/>
                  <a:ext cx="0" cy="2880000"/>
                </a:xfrm>
                <a:prstGeom prst="line">
                  <a:avLst/>
                </a:prstGeom>
                <a:noFill/>
                <a:ln w="3175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883349D2-965F-3738-315B-F2DA3ED641DC}"/>
                </a:ext>
              </a:extLst>
            </p:cNvPr>
            <p:cNvGrpSpPr/>
            <p:nvPr/>
          </p:nvGrpSpPr>
          <p:grpSpPr>
            <a:xfrm>
              <a:off x="3933367" y="2997530"/>
              <a:ext cx="3582313" cy="862940"/>
              <a:chOff x="3942080" y="2279405"/>
              <a:chExt cx="3582313" cy="2304010"/>
            </a:xfrm>
          </p:grpSpPr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66AEE9BE-55A8-22B7-A8A6-9A4C847DF2DB}"/>
                  </a:ext>
                </a:extLst>
              </p:cNvPr>
              <p:cNvSpPr/>
              <p:nvPr/>
            </p:nvSpPr>
            <p:spPr>
              <a:xfrm>
                <a:off x="3942080" y="2279405"/>
                <a:ext cx="1447800" cy="2304008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66B6275F-D825-F2FD-C0B3-37E21ABD2174}"/>
                  </a:ext>
                </a:extLst>
              </p:cNvPr>
              <p:cNvSpPr/>
              <p:nvPr/>
            </p:nvSpPr>
            <p:spPr>
              <a:xfrm>
                <a:off x="5383182" y="2282498"/>
                <a:ext cx="1425679" cy="2300917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7800" h="2360279">
                    <a:moveTo>
                      <a:pt x="0" y="1188117"/>
                    </a:moveTo>
                    <a:cubicBezTo>
                      <a:pt x="131233" y="597556"/>
                      <a:pt x="268535" y="-160357"/>
                      <a:pt x="434340" y="29861"/>
                    </a:cubicBezTo>
                    <a:cubicBezTo>
                      <a:pt x="600145" y="220079"/>
                      <a:pt x="825923" y="2138075"/>
                      <a:pt x="994833" y="2329424"/>
                    </a:cubicBezTo>
                    <a:cubicBezTo>
                      <a:pt x="1163743" y="2520773"/>
                      <a:pt x="1303443" y="1783758"/>
                      <a:pt x="1447800" y="1177957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B354BF09-B933-08A7-6FCE-7423455DA1AA}"/>
                  </a:ext>
                </a:extLst>
              </p:cNvPr>
              <p:cNvSpPr/>
              <p:nvPr/>
            </p:nvSpPr>
            <p:spPr>
              <a:xfrm>
                <a:off x="6811824" y="2282498"/>
                <a:ext cx="712569" cy="1154765"/>
              </a:xfrm>
              <a:custGeom>
                <a:avLst/>
                <a:gdLst>
                  <a:gd name="connsiteX0" fmla="*/ 0 w 1447800"/>
                  <a:gd name="connsiteY0" fmla="*/ 947831 h 2112555"/>
                  <a:gd name="connsiteX1" fmla="*/ 223520 w 1447800"/>
                  <a:gd name="connsiteY1" fmla="*/ 38511 h 2112555"/>
                  <a:gd name="connsiteX2" fmla="*/ 1107440 w 1447800"/>
                  <a:gd name="connsiteY2" fmla="*/ 2090831 h 2112555"/>
                  <a:gd name="connsiteX3" fmla="*/ 1447800 w 1447800"/>
                  <a:gd name="connsiteY3" fmla="*/ 937671 h 2112555"/>
                  <a:gd name="connsiteX0" fmla="*/ 0 w 1447800"/>
                  <a:gd name="connsiteY0" fmla="*/ 1157420 h 2322144"/>
                  <a:gd name="connsiteX1" fmla="*/ 355600 w 1447800"/>
                  <a:gd name="connsiteY1" fmla="*/ 29660 h 2322144"/>
                  <a:gd name="connsiteX2" fmla="*/ 1107440 w 1447800"/>
                  <a:gd name="connsiteY2" fmla="*/ 2300420 h 2322144"/>
                  <a:gd name="connsiteX3" fmla="*/ 1447800 w 1447800"/>
                  <a:gd name="connsiteY3" fmla="*/ 1147260 h 2322144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92487"/>
                  <a:gd name="connsiteX1" fmla="*/ 355600 w 1447800"/>
                  <a:gd name="connsiteY1" fmla="*/ 3 h 2292487"/>
                  <a:gd name="connsiteX2" fmla="*/ 1107440 w 1447800"/>
                  <a:gd name="connsiteY2" fmla="*/ 2270763 h 2292487"/>
                  <a:gd name="connsiteX3" fmla="*/ 1447800 w 1447800"/>
                  <a:gd name="connsiteY3" fmla="*/ 1117603 h 229248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763 h 2270847"/>
                  <a:gd name="connsiteX1" fmla="*/ 355600 w 1447800"/>
                  <a:gd name="connsiteY1" fmla="*/ 3 h 2270847"/>
                  <a:gd name="connsiteX2" fmla="*/ 1107440 w 1447800"/>
                  <a:gd name="connsiteY2" fmla="*/ 2270763 h 2270847"/>
                  <a:gd name="connsiteX3" fmla="*/ 1447800 w 1447800"/>
                  <a:gd name="connsiteY3" fmla="*/ 1117603 h 2270847"/>
                  <a:gd name="connsiteX0" fmla="*/ 0 w 1447800"/>
                  <a:gd name="connsiteY0" fmla="*/ 1127930 h 2271014"/>
                  <a:gd name="connsiteX1" fmla="*/ 355600 w 1447800"/>
                  <a:gd name="connsiteY1" fmla="*/ 170 h 2271014"/>
                  <a:gd name="connsiteX2" fmla="*/ 1107440 w 1447800"/>
                  <a:gd name="connsiteY2" fmla="*/ 2270930 h 2271014"/>
                  <a:gd name="connsiteX3" fmla="*/ 1447800 w 1447800"/>
                  <a:gd name="connsiteY3" fmla="*/ 1117770 h 2271014"/>
                  <a:gd name="connsiteX0" fmla="*/ 0 w 1447800"/>
                  <a:gd name="connsiteY0" fmla="*/ 1127930 h 2270994"/>
                  <a:gd name="connsiteX1" fmla="*/ 355600 w 1447800"/>
                  <a:gd name="connsiteY1" fmla="*/ 170 h 2270994"/>
                  <a:gd name="connsiteX2" fmla="*/ 1107440 w 1447800"/>
                  <a:gd name="connsiteY2" fmla="*/ 2270930 h 2270994"/>
                  <a:gd name="connsiteX3" fmla="*/ 1447800 w 1447800"/>
                  <a:gd name="connsiteY3" fmla="*/ 1117770 h 2270994"/>
                  <a:gd name="connsiteX0" fmla="*/ 0 w 1447800"/>
                  <a:gd name="connsiteY0" fmla="*/ 1127763 h 2270827"/>
                  <a:gd name="connsiteX1" fmla="*/ 355600 w 1447800"/>
                  <a:gd name="connsiteY1" fmla="*/ 3 h 2270827"/>
                  <a:gd name="connsiteX2" fmla="*/ 1107440 w 1447800"/>
                  <a:gd name="connsiteY2" fmla="*/ 2270763 h 2270827"/>
                  <a:gd name="connsiteX3" fmla="*/ 1447800 w 1447800"/>
                  <a:gd name="connsiteY3" fmla="*/ 1117603 h 2270827"/>
                  <a:gd name="connsiteX0" fmla="*/ 0 w 1447800"/>
                  <a:gd name="connsiteY0" fmla="*/ 1127763 h 2270768"/>
                  <a:gd name="connsiteX1" fmla="*/ 355600 w 1447800"/>
                  <a:gd name="connsiteY1" fmla="*/ 3 h 2270768"/>
                  <a:gd name="connsiteX2" fmla="*/ 1107440 w 1447800"/>
                  <a:gd name="connsiteY2" fmla="*/ 2270763 h 2270768"/>
                  <a:gd name="connsiteX3" fmla="*/ 1447800 w 1447800"/>
                  <a:gd name="connsiteY3" fmla="*/ 1117603 h 2270768"/>
                  <a:gd name="connsiteX0" fmla="*/ 0 w 1447800"/>
                  <a:gd name="connsiteY0" fmla="*/ 1127763 h 2270765"/>
                  <a:gd name="connsiteX1" fmla="*/ 355600 w 1447800"/>
                  <a:gd name="connsiteY1" fmla="*/ 3 h 2270765"/>
                  <a:gd name="connsiteX2" fmla="*/ 1107440 w 1447800"/>
                  <a:gd name="connsiteY2" fmla="*/ 2270763 h 2270765"/>
                  <a:gd name="connsiteX3" fmla="*/ 1447800 w 1447800"/>
                  <a:gd name="connsiteY3" fmla="*/ 1117603 h 2270765"/>
                  <a:gd name="connsiteX0" fmla="*/ 0 w 1447800"/>
                  <a:gd name="connsiteY0" fmla="*/ 1127763 h 2270770"/>
                  <a:gd name="connsiteX1" fmla="*/ 355600 w 1447800"/>
                  <a:gd name="connsiteY1" fmla="*/ 3 h 2270770"/>
                  <a:gd name="connsiteX2" fmla="*/ 1107440 w 1447800"/>
                  <a:gd name="connsiteY2" fmla="*/ 2270763 h 2270770"/>
                  <a:gd name="connsiteX3" fmla="*/ 1447800 w 1447800"/>
                  <a:gd name="connsiteY3" fmla="*/ 1117603 h 2270770"/>
                  <a:gd name="connsiteX0" fmla="*/ 0 w 1447800"/>
                  <a:gd name="connsiteY0" fmla="*/ 1127768 h 2270775"/>
                  <a:gd name="connsiteX1" fmla="*/ 355600 w 1447800"/>
                  <a:gd name="connsiteY1" fmla="*/ 8 h 2270775"/>
                  <a:gd name="connsiteX2" fmla="*/ 1107440 w 1447800"/>
                  <a:gd name="connsiteY2" fmla="*/ 2270768 h 2270775"/>
                  <a:gd name="connsiteX3" fmla="*/ 1447800 w 1447800"/>
                  <a:gd name="connsiteY3" fmla="*/ 1117608 h 2270775"/>
                  <a:gd name="connsiteX0" fmla="*/ 0 w 1447800"/>
                  <a:gd name="connsiteY0" fmla="*/ 1127768 h 2270779"/>
                  <a:gd name="connsiteX1" fmla="*/ 355600 w 1447800"/>
                  <a:gd name="connsiteY1" fmla="*/ 8 h 2270779"/>
                  <a:gd name="connsiteX2" fmla="*/ 1107440 w 1447800"/>
                  <a:gd name="connsiteY2" fmla="*/ 2270768 h 2270779"/>
                  <a:gd name="connsiteX3" fmla="*/ 1447800 w 1447800"/>
                  <a:gd name="connsiteY3" fmla="*/ 1117608 h 2270779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3"/>
                  <a:gd name="connsiteX1" fmla="*/ 355600 w 1447800"/>
                  <a:gd name="connsiteY1" fmla="*/ 12 h 2270783"/>
                  <a:gd name="connsiteX2" fmla="*/ 1107440 w 1447800"/>
                  <a:gd name="connsiteY2" fmla="*/ 2270772 h 2270783"/>
                  <a:gd name="connsiteX3" fmla="*/ 1447800 w 1447800"/>
                  <a:gd name="connsiteY3" fmla="*/ 1117612 h 2270783"/>
                  <a:gd name="connsiteX0" fmla="*/ 0 w 1447800"/>
                  <a:gd name="connsiteY0" fmla="*/ 1127772 h 2270780"/>
                  <a:gd name="connsiteX1" fmla="*/ 355600 w 1447800"/>
                  <a:gd name="connsiteY1" fmla="*/ 12 h 2270780"/>
                  <a:gd name="connsiteX2" fmla="*/ 1107440 w 1447800"/>
                  <a:gd name="connsiteY2" fmla="*/ 2270772 h 2270780"/>
                  <a:gd name="connsiteX3" fmla="*/ 1447800 w 1447800"/>
                  <a:gd name="connsiteY3" fmla="*/ 1117612 h 2270780"/>
                  <a:gd name="connsiteX0" fmla="*/ 0 w 1447800"/>
                  <a:gd name="connsiteY0" fmla="*/ 1127769 h 2270777"/>
                  <a:gd name="connsiteX1" fmla="*/ 355600 w 1447800"/>
                  <a:gd name="connsiteY1" fmla="*/ 9 h 2270777"/>
                  <a:gd name="connsiteX2" fmla="*/ 1107440 w 1447800"/>
                  <a:gd name="connsiteY2" fmla="*/ 2270769 h 2270777"/>
                  <a:gd name="connsiteX3" fmla="*/ 1447800 w 1447800"/>
                  <a:gd name="connsiteY3" fmla="*/ 1117609 h 2270777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70771"/>
                  <a:gd name="connsiteX1" fmla="*/ 355600 w 1447800"/>
                  <a:gd name="connsiteY1" fmla="*/ 3 h 2270771"/>
                  <a:gd name="connsiteX2" fmla="*/ 1107440 w 1447800"/>
                  <a:gd name="connsiteY2" fmla="*/ 2270763 h 2270771"/>
                  <a:gd name="connsiteX3" fmla="*/ 1447800 w 1447800"/>
                  <a:gd name="connsiteY3" fmla="*/ 1117603 h 2270771"/>
                  <a:gd name="connsiteX0" fmla="*/ 0 w 1447800"/>
                  <a:gd name="connsiteY0" fmla="*/ 1127763 h 2299623"/>
                  <a:gd name="connsiteX1" fmla="*/ 381000 w 1447800"/>
                  <a:gd name="connsiteY1" fmla="*/ 3 h 2299623"/>
                  <a:gd name="connsiteX2" fmla="*/ 1107440 w 1447800"/>
                  <a:gd name="connsiteY2" fmla="*/ 2270763 h 2299623"/>
                  <a:gd name="connsiteX3" fmla="*/ 1447800 w 1447800"/>
                  <a:gd name="connsiteY3" fmla="*/ 1117603 h 2299623"/>
                  <a:gd name="connsiteX0" fmla="*/ 0 w 1447800"/>
                  <a:gd name="connsiteY0" fmla="*/ 1127763 h 2270920"/>
                  <a:gd name="connsiteX1" fmla="*/ 381000 w 1447800"/>
                  <a:gd name="connsiteY1" fmla="*/ 3 h 2270920"/>
                  <a:gd name="connsiteX2" fmla="*/ 1107440 w 1447800"/>
                  <a:gd name="connsiteY2" fmla="*/ 2270763 h 2270920"/>
                  <a:gd name="connsiteX3" fmla="*/ 1447800 w 1447800"/>
                  <a:gd name="connsiteY3" fmla="*/ 1117603 h 2270920"/>
                  <a:gd name="connsiteX0" fmla="*/ 0 w 1447800"/>
                  <a:gd name="connsiteY0" fmla="*/ 1127763 h 2271000"/>
                  <a:gd name="connsiteX1" fmla="*/ 381000 w 1447800"/>
                  <a:gd name="connsiteY1" fmla="*/ 3 h 2271000"/>
                  <a:gd name="connsiteX2" fmla="*/ 1107440 w 1447800"/>
                  <a:gd name="connsiteY2" fmla="*/ 2270763 h 2271000"/>
                  <a:gd name="connsiteX3" fmla="*/ 1447800 w 1447800"/>
                  <a:gd name="connsiteY3" fmla="*/ 1117603 h 2271000"/>
                  <a:gd name="connsiteX0" fmla="*/ 0 w 1447800"/>
                  <a:gd name="connsiteY0" fmla="*/ 1127763 h 2270763"/>
                  <a:gd name="connsiteX1" fmla="*/ 381000 w 1447800"/>
                  <a:gd name="connsiteY1" fmla="*/ 3 h 2270763"/>
                  <a:gd name="connsiteX2" fmla="*/ 1107440 w 1447800"/>
                  <a:gd name="connsiteY2" fmla="*/ 2270763 h 2270763"/>
                  <a:gd name="connsiteX3" fmla="*/ 1447800 w 1447800"/>
                  <a:gd name="connsiteY3" fmla="*/ 1117603 h 2270763"/>
                  <a:gd name="connsiteX0" fmla="*/ 0 w 1447800"/>
                  <a:gd name="connsiteY0" fmla="*/ 1158047 h 2301048"/>
                  <a:gd name="connsiteX1" fmla="*/ 381000 w 1447800"/>
                  <a:gd name="connsiteY1" fmla="*/ 30287 h 2301048"/>
                  <a:gd name="connsiteX2" fmla="*/ 1117600 w 1447800"/>
                  <a:gd name="connsiteY2" fmla="*/ 2301047 h 2301048"/>
                  <a:gd name="connsiteX3" fmla="*/ 1447800 w 1447800"/>
                  <a:gd name="connsiteY3" fmla="*/ 1147887 h 2301048"/>
                  <a:gd name="connsiteX0" fmla="*/ 0 w 1447800"/>
                  <a:gd name="connsiteY0" fmla="*/ 1127768 h 2270768"/>
                  <a:gd name="connsiteX1" fmla="*/ 381000 w 1447800"/>
                  <a:gd name="connsiteY1" fmla="*/ 8 h 2270768"/>
                  <a:gd name="connsiteX2" fmla="*/ 1117600 w 1447800"/>
                  <a:gd name="connsiteY2" fmla="*/ 2270768 h 2270768"/>
                  <a:gd name="connsiteX3" fmla="*/ 1447800 w 1447800"/>
                  <a:gd name="connsiteY3" fmla="*/ 1117608 h 2270768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216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58263 h 2331420"/>
                  <a:gd name="connsiteX1" fmla="*/ 434340 w 1447800"/>
                  <a:gd name="connsiteY1" fmla="*/ 7 h 2331420"/>
                  <a:gd name="connsiteX2" fmla="*/ 1117600 w 1447800"/>
                  <a:gd name="connsiteY2" fmla="*/ 2301263 h 2331420"/>
                  <a:gd name="connsiteX3" fmla="*/ 1447800 w 1447800"/>
                  <a:gd name="connsiteY3" fmla="*/ 1148103 h 2331420"/>
                  <a:gd name="connsiteX0" fmla="*/ 0 w 1447800"/>
                  <a:gd name="connsiteY0" fmla="*/ 1187932 h 2369291"/>
                  <a:gd name="connsiteX1" fmla="*/ 434340 w 1447800"/>
                  <a:gd name="connsiteY1" fmla="*/ 29676 h 2369291"/>
                  <a:gd name="connsiteX2" fmla="*/ 1147233 w 1447800"/>
                  <a:gd name="connsiteY2" fmla="*/ 2339404 h 2369291"/>
                  <a:gd name="connsiteX3" fmla="*/ 1447800 w 1447800"/>
                  <a:gd name="connsiteY3" fmla="*/ 1177772 h 2369291"/>
                  <a:gd name="connsiteX0" fmla="*/ 0 w 1447800"/>
                  <a:gd name="connsiteY0" fmla="*/ 1187505 h 2359024"/>
                  <a:gd name="connsiteX1" fmla="*/ 434340 w 1447800"/>
                  <a:gd name="connsiteY1" fmla="*/ 29249 h 2359024"/>
                  <a:gd name="connsiteX2" fmla="*/ 994833 w 1447800"/>
                  <a:gd name="connsiteY2" fmla="*/ 2328812 h 2359024"/>
                  <a:gd name="connsiteX3" fmla="*/ 1447800 w 1447800"/>
                  <a:gd name="connsiteY3" fmla="*/ 1177345 h 2359024"/>
                  <a:gd name="connsiteX0" fmla="*/ 0 w 1447800"/>
                  <a:gd name="connsiteY0" fmla="*/ 1187505 h 2359504"/>
                  <a:gd name="connsiteX1" fmla="*/ 434340 w 1447800"/>
                  <a:gd name="connsiteY1" fmla="*/ 29249 h 2359504"/>
                  <a:gd name="connsiteX2" fmla="*/ 994833 w 1447800"/>
                  <a:gd name="connsiteY2" fmla="*/ 2328812 h 2359504"/>
                  <a:gd name="connsiteX3" fmla="*/ 1447800 w 1447800"/>
                  <a:gd name="connsiteY3" fmla="*/ 1177345 h 2359504"/>
                  <a:gd name="connsiteX0" fmla="*/ 0 w 1447800"/>
                  <a:gd name="connsiteY0" fmla="*/ 1187505 h 2359667"/>
                  <a:gd name="connsiteX1" fmla="*/ 434340 w 1447800"/>
                  <a:gd name="connsiteY1" fmla="*/ 29249 h 2359667"/>
                  <a:gd name="connsiteX2" fmla="*/ 994833 w 1447800"/>
                  <a:gd name="connsiteY2" fmla="*/ 2328812 h 2359667"/>
                  <a:gd name="connsiteX3" fmla="*/ 1447800 w 1447800"/>
                  <a:gd name="connsiteY3" fmla="*/ 1177345 h 2359667"/>
                  <a:gd name="connsiteX0" fmla="*/ 0 w 1447800"/>
                  <a:gd name="connsiteY0" fmla="*/ 1188117 h 2360279"/>
                  <a:gd name="connsiteX1" fmla="*/ 434340 w 1447800"/>
                  <a:gd name="connsiteY1" fmla="*/ 29861 h 2360279"/>
                  <a:gd name="connsiteX2" fmla="*/ 994833 w 1447800"/>
                  <a:gd name="connsiteY2" fmla="*/ 2329424 h 2360279"/>
                  <a:gd name="connsiteX3" fmla="*/ 1447800 w 1447800"/>
                  <a:gd name="connsiteY3" fmla="*/ 1177957 h 2360279"/>
                  <a:gd name="connsiteX0" fmla="*/ 0 w 994833"/>
                  <a:gd name="connsiteY0" fmla="*/ 1188117 h 2329424"/>
                  <a:gd name="connsiteX1" fmla="*/ 434340 w 994833"/>
                  <a:gd name="connsiteY1" fmla="*/ 29861 h 2329424"/>
                  <a:gd name="connsiteX2" fmla="*/ 994833 w 994833"/>
                  <a:gd name="connsiteY2" fmla="*/ 2329424 h 2329424"/>
                  <a:gd name="connsiteX0" fmla="*/ 0 w 698499"/>
                  <a:gd name="connsiteY0" fmla="*/ 1158260 h 1168671"/>
                  <a:gd name="connsiteX1" fmla="*/ 434340 w 698499"/>
                  <a:gd name="connsiteY1" fmla="*/ 4 h 1168671"/>
                  <a:gd name="connsiteX2" fmla="*/ 698499 w 698499"/>
                  <a:gd name="connsiteY2" fmla="*/ 1168670 h 1168671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434340 w 698499"/>
                  <a:gd name="connsiteY1" fmla="*/ 4 h 1168670"/>
                  <a:gd name="connsiteX2" fmla="*/ 698499 w 698499"/>
                  <a:gd name="connsiteY2" fmla="*/ 1168670 h 1168670"/>
                  <a:gd name="connsiteX0" fmla="*/ 0 w 698499"/>
                  <a:gd name="connsiteY0" fmla="*/ 1158260 h 1168670"/>
                  <a:gd name="connsiteX1" fmla="*/ 366607 w 698499"/>
                  <a:gd name="connsiteY1" fmla="*/ 4 h 1168670"/>
                  <a:gd name="connsiteX2" fmla="*/ 698499 w 698499"/>
                  <a:gd name="connsiteY2" fmla="*/ 1168670 h 116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8499" h="1168670">
                    <a:moveTo>
                      <a:pt x="0" y="1158260"/>
                    </a:moveTo>
                    <a:cubicBezTo>
                      <a:pt x="122766" y="686294"/>
                      <a:pt x="250191" y="-1731"/>
                      <a:pt x="366607" y="4"/>
                    </a:cubicBezTo>
                    <a:cubicBezTo>
                      <a:pt x="483023" y="1739"/>
                      <a:pt x="622722" y="871432"/>
                      <a:pt x="698499" y="1168670"/>
                    </a:cubicBezTo>
                  </a:path>
                </a:pathLst>
              </a:cu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90" name="Signe Plus 189">
            <a:extLst>
              <a:ext uri="{FF2B5EF4-FFF2-40B4-BE49-F238E27FC236}">
                <a16:creationId xmlns:a16="http://schemas.microsoft.com/office/drawing/2014/main" id="{747971E8-86B0-CACB-719C-09D460388933}"/>
              </a:ext>
            </a:extLst>
          </p:cNvPr>
          <p:cNvSpPr/>
          <p:nvPr/>
        </p:nvSpPr>
        <p:spPr>
          <a:xfrm>
            <a:off x="9431004" y="2443504"/>
            <a:ext cx="540000" cy="540000"/>
          </a:xfrm>
          <a:prstGeom prst="mathPlu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Est égal à 190">
            <a:extLst>
              <a:ext uri="{FF2B5EF4-FFF2-40B4-BE49-F238E27FC236}">
                <a16:creationId xmlns:a16="http://schemas.microsoft.com/office/drawing/2014/main" id="{FB1D7896-4D29-0C04-F2DF-49CF2D6C94E5}"/>
              </a:ext>
            </a:extLst>
          </p:cNvPr>
          <p:cNvSpPr/>
          <p:nvPr/>
        </p:nvSpPr>
        <p:spPr>
          <a:xfrm>
            <a:off x="4390079" y="2438041"/>
            <a:ext cx="540000" cy="540000"/>
          </a:xfrm>
          <a:prstGeom prst="mathEqual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1744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FD6F0D6-BEFE-C7FF-8370-9D6FDBC2CB0E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3940628" y="2131790"/>
            <a:ext cx="71936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E15EB1-E04F-8AC5-793B-E8F72750E7C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 flipH="1">
            <a:off x="5379358" y="213179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F0072BE-417D-9270-47AA-EBF278BD81DD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717550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D01FB6C-C205-A9DB-A7EB-309009DDCF76}"/>
              </a:ext>
            </a:extLst>
          </p:cNvPr>
          <p:cNvCxnSpPr>
            <a:cxnSpLocks/>
          </p:cNvCxnSpPr>
          <p:nvPr/>
        </p:nvCxnSpPr>
        <p:spPr>
          <a:xfrm flipH="1">
            <a:off x="6818774" y="2137320"/>
            <a:ext cx="715735" cy="12972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C00BFF68-8913-D9D3-5FDA-4733C6FD7D11}"/>
              </a:ext>
            </a:extLst>
          </p:cNvPr>
          <p:cNvCxnSpPr>
            <a:cxnSpLocks/>
          </p:cNvCxnSpPr>
          <p:nvPr/>
        </p:nvCxnSpPr>
        <p:spPr>
          <a:xfrm>
            <a:off x="465999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7453F70-85D0-5ED1-6D98-23598271A896}"/>
              </a:ext>
            </a:extLst>
          </p:cNvPr>
          <p:cNvCxnSpPr>
            <a:cxnSpLocks/>
          </p:cNvCxnSpPr>
          <p:nvPr/>
        </p:nvCxnSpPr>
        <p:spPr>
          <a:xfrm>
            <a:off x="6088963" y="2131790"/>
            <a:ext cx="0" cy="1734786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6BC8504-700D-412D-E220-69840E00D352}"/>
              </a:ext>
            </a:extLst>
          </p:cNvPr>
          <p:cNvCxnSpPr>
            <a:cxnSpLocks/>
          </p:cNvCxnSpPr>
          <p:nvPr/>
        </p:nvCxnSpPr>
        <p:spPr>
          <a:xfrm>
            <a:off x="4659993" y="3716432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C1F26AE-8E13-3424-635A-BA546B36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/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25CF52D-9EFF-365F-7B63-52D6930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955" y="3463940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9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1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FEDFA5E7-B004-191A-F9ED-BF5D829B1E12}"/>
              </a:ext>
            </a:extLst>
          </p:cNvPr>
          <p:cNvSpPr/>
          <p:nvPr/>
        </p:nvSpPr>
        <p:spPr>
          <a:xfrm>
            <a:off x="5081473" y="3434712"/>
            <a:ext cx="298816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A33775-AA61-2E99-E100-BFE018045B14}"/>
              </a:ext>
            </a:extLst>
          </p:cNvPr>
          <p:cNvSpPr/>
          <p:nvPr/>
        </p:nvSpPr>
        <p:spPr>
          <a:xfrm>
            <a:off x="3940879" y="2419659"/>
            <a:ext cx="1152000" cy="100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34FAECC-F21B-399F-020B-55EFA04B7620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/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A384C067-4C26-EF57-75A1-C4B377E1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629536"/>
                <a:ext cx="3309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6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2023902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2023902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586508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4286588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DA286D7F-5A2C-F138-B81B-33D2C8458032}"/>
              </a:ext>
            </a:extLst>
          </p:cNvPr>
          <p:cNvCxnSpPr>
            <a:cxnSpLocks/>
          </p:cNvCxnSpPr>
          <p:nvPr/>
        </p:nvCxnSpPr>
        <p:spPr>
          <a:xfrm>
            <a:off x="3934982" y="2801900"/>
            <a:ext cx="36056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01F4AFF0-6455-3893-AC75-6887290B539B}"/>
              </a:ext>
            </a:extLst>
          </p:cNvPr>
          <p:cNvGrpSpPr/>
          <p:nvPr/>
        </p:nvGrpSpPr>
        <p:grpSpPr>
          <a:xfrm rot="5400000">
            <a:off x="4443417" y="1628999"/>
            <a:ext cx="2594418" cy="3600000"/>
            <a:chOff x="4077706" y="1989000"/>
            <a:chExt cx="2594418" cy="288000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2CFD1E-EFC8-5F44-EE82-55E6316B8398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D2ACA2E3-5B74-6EBA-2DC2-FCF7013C3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F5ED629A-95FC-7B30-2362-302442C1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5B985AD1-E937-0A28-2B11-C45BBED05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7F6B4669-AE8E-E9FC-08E5-2BF4B15CD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63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D8B5DF77-8029-E34E-1071-D822D4241B37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FD011D6-D65B-357C-8331-873E10A2F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5064ED44-9A29-FB8C-58CB-141897C9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951C9087-389F-798F-09BF-4950887EA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ED0ADC1-A1DC-92BB-13E3-7DCD8D696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6CE709B5-9B4D-4707-43B3-9385CE588444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76DD57B2-F151-9C21-185F-6DE96F95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C2920B5F-4FC2-3D72-0074-385DA718D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E7D292AE-1E24-E779-0F83-F46C43988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A231DCD3-C283-8B2D-D5C4-D6A92C02D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A120BFF6-FCEB-D1F6-F35B-F45C1D7713D1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8828D70A-2163-0808-5A40-E1C3C2F19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F38B014A-BF51-6120-4C54-27E3BEAD7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2ADC9A3F-0886-2411-9138-787F56441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C79A81FA-6878-FE09-6718-6BDC7E90A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3EC22BB1-823A-4B03-F461-EA8E2065A139}"/>
              </a:ext>
            </a:extLst>
          </p:cNvPr>
          <p:cNvGrpSpPr/>
          <p:nvPr/>
        </p:nvGrpSpPr>
        <p:grpSpPr>
          <a:xfrm>
            <a:off x="4077706" y="1989000"/>
            <a:ext cx="2594418" cy="2880000"/>
            <a:chOff x="4077706" y="1989000"/>
            <a:chExt cx="2594418" cy="288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3BB554-C204-7097-A032-8C7032DA8D1C}"/>
                </a:ext>
              </a:extLst>
            </p:cNvPr>
            <p:cNvGrpSpPr/>
            <p:nvPr/>
          </p:nvGrpSpPr>
          <p:grpSpPr>
            <a:xfrm>
              <a:off x="4077706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964EF213-4F31-95DA-D80E-BAC42441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C1F7D2D7-711D-4DD1-6D89-ECE86A105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0E59EF6E-2774-50C8-3D18-184144323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D0D5BD9F-9FEC-FEA3-6F9D-6C447B5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F77F8970-13F4-9B0A-CF7B-520D975E6493}"/>
                </a:ext>
              </a:extLst>
            </p:cNvPr>
            <p:cNvGrpSpPr/>
            <p:nvPr/>
          </p:nvGrpSpPr>
          <p:grpSpPr>
            <a:xfrm>
              <a:off x="4797638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BA54A839-779D-C405-BD70-64EAC1C8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C771585F-656A-64AD-CB9E-DBC15B225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A981FD89-D395-3002-3250-2F16BAED8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8DD1D0A3-A54D-DA23-6682-BB319BE2B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74380BD-3E01-9929-1078-5986C5F66790}"/>
                </a:ext>
              </a:extLst>
            </p:cNvPr>
            <p:cNvGrpSpPr/>
            <p:nvPr/>
          </p:nvGrpSpPr>
          <p:grpSpPr>
            <a:xfrm>
              <a:off x="5517570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2E4A457-258D-2ACC-B3FC-718315DA10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1CD430ED-CF02-0686-CB9C-2081EBD072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931C3FC6-FEEB-0C61-9534-483A51304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D0A0CC87-06BF-302C-623B-4B1585DF8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A2CFE1E7-2A45-819E-F5C8-B26E1A34C0E3}"/>
                </a:ext>
              </a:extLst>
            </p:cNvPr>
            <p:cNvGrpSpPr/>
            <p:nvPr/>
          </p:nvGrpSpPr>
          <p:grpSpPr>
            <a:xfrm>
              <a:off x="6237502" y="1989000"/>
              <a:ext cx="434622" cy="2880000"/>
              <a:chOff x="4077706" y="1989000"/>
              <a:chExt cx="434622" cy="2880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7CCA1E70-8C61-D86E-A94E-0B5FB5581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8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699D68C-B1C5-37E7-05C4-25C31A7F0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706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9979842-44F3-D586-EFB8-0B610BDCC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26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12A658E2-A21F-054F-FCA4-17E8E070D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328" y="1989000"/>
                <a:ext cx="0" cy="2880000"/>
              </a:xfrm>
              <a:prstGeom prst="line">
                <a:avLst/>
              </a:prstGeom>
              <a:noFill/>
              <a:ln w="317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4D5FA528-890C-CC46-D69E-DBBE385D78DC}"/>
              </a:ext>
            </a:extLst>
          </p:cNvPr>
          <p:cNvGrpSpPr/>
          <p:nvPr/>
        </p:nvGrpSpPr>
        <p:grpSpPr>
          <a:xfrm>
            <a:off x="6957434" y="1989000"/>
            <a:ext cx="434622" cy="2880000"/>
            <a:chOff x="4077706" y="1989000"/>
            <a:chExt cx="434622" cy="28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F16F6084-8640-9916-4876-1C7C9652A3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8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AC8F5A5-97D3-44D0-B4CC-17F40BD3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077706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5B21898-67AB-E7F8-967D-99173660C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726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0365679-76F4-49FF-D943-96F844A6C6B9}"/>
                </a:ext>
              </a:extLst>
            </p:cNvPr>
            <p:cNvCxnSpPr>
              <a:cxnSpLocks/>
            </p:cNvCxnSpPr>
            <p:nvPr/>
          </p:nvCxnSpPr>
          <p:spPr>
            <a:xfrm>
              <a:off x="4512328" y="1989000"/>
              <a:ext cx="0" cy="2880000"/>
            </a:xfrm>
            <a:prstGeom prst="line">
              <a:avLst/>
            </a:prstGeom>
            <a:noFill/>
            <a:ln w="3175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869A004-E27C-B08A-5E7B-E9EBCA3719B8}"/>
              </a:ext>
            </a:extLst>
          </p:cNvPr>
          <p:cNvGrpSpPr/>
          <p:nvPr/>
        </p:nvGrpSpPr>
        <p:grpSpPr>
          <a:xfrm>
            <a:off x="3940628" y="1989000"/>
            <a:ext cx="3600000" cy="2880000"/>
            <a:chOff x="3940628" y="1989000"/>
            <a:chExt cx="3600000" cy="288000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CD99885-827E-EA63-CF1F-885E0C00E39F}"/>
                </a:ext>
              </a:extLst>
            </p:cNvPr>
            <p:cNvCxnSpPr>
              <a:cxnSpLocks/>
            </p:cNvCxnSpPr>
            <p:nvPr/>
          </p:nvCxnSpPr>
          <p:spPr>
            <a:xfrm>
              <a:off x="46599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857912-D5C9-47E4-E3FE-6AB2555A5C84}"/>
                </a:ext>
              </a:extLst>
            </p:cNvPr>
            <p:cNvSpPr/>
            <p:nvPr/>
          </p:nvSpPr>
          <p:spPr>
            <a:xfrm>
              <a:off x="3940628" y="1989000"/>
              <a:ext cx="3600000" cy="2880000"/>
            </a:xfrm>
            <a:prstGeom prst="rect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18654C-3E93-13F5-CB7D-9D5C5F9A7EAF}"/>
                </a:ext>
              </a:extLst>
            </p:cNvPr>
            <p:cNvCxnSpPr>
              <a:cxnSpLocks/>
            </p:cNvCxnSpPr>
            <p:nvPr/>
          </p:nvCxnSpPr>
          <p:spPr>
            <a:xfrm>
              <a:off x="53775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8E750D-1AEA-84A2-B9E0-327653EEDA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09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8FE4B56-F938-456D-E822-081663C2B12C}"/>
                </a:ext>
              </a:extLst>
            </p:cNvPr>
            <p:cNvCxnSpPr>
              <a:cxnSpLocks/>
            </p:cNvCxnSpPr>
            <p:nvPr/>
          </p:nvCxnSpPr>
          <p:spPr>
            <a:xfrm>
              <a:off x="6812643" y="1989000"/>
              <a:ext cx="0" cy="288000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8AAE436-84BF-8D08-5421-A8D78B932BAC}"/>
                </a:ext>
              </a:extLst>
            </p:cNvPr>
            <p:cNvCxnSpPr>
              <a:cxnSpLocks/>
              <a:stCxn id="8" idx="1"/>
              <a:endCxn id="8" idx="3"/>
            </p:cNvCxnSpPr>
            <p:nvPr/>
          </p:nvCxnSpPr>
          <p:spPr>
            <a:xfrm>
              <a:off x="3940628" y="3429000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DC7D59-047A-DC52-ACB1-8E0765854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4147884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76C6F9B8-11FE-1053-9E2B-BFC2D176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940628" y="2707882"/>
              <a:ext cx="3600000" cy="0"/>
            </a:xfrm>
            <a:prstGeom prst="line">
              <a:avLst/>
            </a:prstGeom>
            <a:noFill/>
            <a:ln w="635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07FA507-C6C1-AB28-0C28-F0C3F00F4E6B}"/>
              </a:ext>
            </a:extLst>
          </p:cNvPr>
          <p:cNvCxnSpPr/>
          <p:nvPr/>
        </p:nvCxnSpPr>
        <p:spPr>
          <a:xfrm flipV="1">
            <a:off x="3940626" y="1989000"/>
            <a:ext cx="0" cy="288000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6D8A8FA4-3FD5-DA6E-9839-CD0833700A01}"/>
              </a:ext>
            </a:extLst>
          </p:cNvPr>
          <p:cNvCxnSpPr>
            <a:cxnSpLocks/>
            <a:stCxn id="8" idx="1"/>
            <a:endCxn id="8" idx="3"/>
          </p:cNvCxnSpPr>
          <p:nvPr/>
        </p:nvCxnSpPr>
        <p:spPr>
          <a:xfrm>
            <a:off x="3940628" y="3429000"/>
            <a:ext cx="360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EE1E830-29DE-8CA7-5458-D0C5A04410BC}"/>
              </a:ext>
            </a:extLst>
          </p:cNvPr>
          <p:cNvCxnSpPr>
            <a:cxnSpLocks/>
          </p:cNvCxnSpPr>
          <p:nvPr/>
        </p:nvCxnSpPr>
        <p:spPr>
          <a:xfrm>
            <a:off x="3944257" y="2413098"/>
            <a:ext cx="0" cy="100800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11B4392-CCB2-21C7-2D40-DA1AC267351A}"/>
              </a:ext>
            </a:extLst>
          </p:cNvPr>
          <p:cNvGrpSpPr/>
          <p:nvPr/>
        </p:nvGrpSpPr>
        <p:grpSpPr>
          <a:xfrm>
            <a:off x="3940626" y="2417332"/>
            <a:ext cx="1436917" cy="1003401"/>
            <a:chOff x="3940626" y="2417332"/>
            <a:chExt cx="1436917" cy="2023902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7B510028-C879-8B5D-E18A-EC6969BC18F9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A8D60A56-4C1A-AE37-0385-D97018AC6A4F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FD007AD1-D6FC-F4BE-5ED3-8BE79DA8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>
                <a:extLst>
                  <a:ext uri="{FF2B5EF4-FFF2-40B4-BE49-F238E27FC236}">
                    <a16:creationId xmlns:a16="http://schemas.microsoft.com/office/drawing/2014/main" id="{D1A0245B-2F5E-4523-B284-3F44B31C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BEEC0D0D-8BE0-A750-7E26-DFD923BA9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9723FD3-B748-72E7-4F40-A6C386C20433}"/>
              </a:ext>
            </a:extLst>
          </p:cNvPr>
          <p:cNvGrpSpPr/>
          <p:nvPr/>
        </p:nvGrpSpPr>
        <p:grpSpPr>
          <a:xfrm>
            <a:off x="5379756" y="2422412"/>
            <a:ext cx="1436917" cy="1006588"/>
            <a:chOff x="3940626" y="2417332"/>
            <a:chExt cx="1436917" cy="2023902"/>
          </a:xfrm>
        </p:grpSpPr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3F289A23-8072-5D9A-53FB-5DCDB5C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5088260" y="4437000"/>
              <a:ext cx="288000" cy="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075D28-514E-50D7-6B3A-D6DA5CCC9BD1}"/>
                </a:ext>
              </a:extLst>
            </p:cNvPr>
            <p:cNvGrpSpPr/>
            <p:nvPr/>
          </p:nvGrpSpPr>
          <p:grpSpPr>
            <a:xfrm>
              <a:off x="3940626" y="2417332"/>
              <a:ext cx="1436917" cy="2023902"/>
              <a:chOff x="3940626" y="2413098"/>
              <a:chExt cx="1436917" cy="2023902"/>
            </a:xfrm>
          </p:grpSpPr>
          <p:cxnSp>
            <p:nvCxnSpPr>
              <p:cNvPr id="83" name="Connecteur droit avec flèche 82">
                <a:extLst>
                  <a:ext uri="{FF2B5EF4-FFF2-40B4-BE49-F238E27FC236}">
                    <a16:creationId xmlns:a16="http://schemas.microsoft.com/office/drawing/2014/main" id="{8BC8BF85-CA57-8A63-E3AC-A86B60721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626" y="2413098"/>
                <a:ext cx="1152000" cy="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83">
                <a:extLst>
                  <a:ext uri="{FF2B5EF4-FFF2-40B4-BE49-F238E27FC236}">
                    <a16:creationId xmlns:a16="http://schemas.microsoft.com/office/drawing/2014/main" id="{4E755118-8D00-AB5C-DFED-D23F820E8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560" y="2413098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>
                <a:extLst>
                  <a:ext uri="{FF2B5EF4-FFF2-40B4-BE49-F238E27FC236}">
                    <a16:creationId xmlns:a16="http://schemas.microsoft.com/office/drawing/2014/main" id="{D4AB7813-5B79-8A5E-DF67-4891957A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543" y="2421000"/>
                <a:ext cx="0" cy="2016000"/>
              </a:xfrm>
              <a:prstGeom prst="straightConnector1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8367341C-1DEC-810C-BB6D-00E16CAE98C6}"/>
              </a:ext>
            </a:extLst>
          </p:cNvPr>
          <p:cNvCxnSpPr>
            <a:cxnSpLocks/>
          </p:cNvCxnSpPr>
          <p:nvPr/>
        </p:nvCxnSpPr>
        <p:spPr>
          <a:xfrm>
            <a:off x="6816056" y="2430314"/>
            <a:ext cx="72457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FFA93F7-566F-0B33-D954-A2FC18AEE7BD}"/>
              </a:ext>
            </a:extLst>
          </p:cNvPr>
          <p:cNvCxnSpPr>
            <a:cxnSpLocks/>
          </p:cNvCxnSpPr>
          <p:nvPr/>
        </p:nvCxnSpPr>
        <p:spPr>
          <a:xfrm>
            <a:off x="3941989" y="4002307"/>
            <a:ext cx="1436007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/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BD59F2D-5A13-4EDF-5573-CC9C26F4A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12" y="3294655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/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D08593F-EED6-0C9E-AA78-B363C4E5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98" y="3702387"/>
                <a:ext cx="195823" cy="276999"/>
              </a:xfrm>
              <a:prstGeom prst="rect">
                <a:avLst/>
              </a:prstGeom>
              <a:blipFill>
                <a:blip r:embed="rId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/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DEB4876-F5C7-5E1D-FB9A-73E2A72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409" y="2291814"/>
                <a:ext cx="201017" cy="276999"/>
              </a:xfrm>
              <a:prstGeom prst="rect">
                <a:avLst/>
              </a:prstGeom>
              <a:blipFill>
                <a:blip r:embed="rId4"/>
                <a:stretch>
                  <a:fillRect l="-30303" r="-2424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D148181-350D-9ADC-0383-8C9BFBF4E18C}"/>
              </a:ext>
            </a:extLst>
          </p:cNvPr>
          <p:cNvCxnSpPr>
            <a:cxnSpLocks/>
          </p:cNvCxnSpPr>
          <p:nvPr/>
        </p:nvCxnSpPr>
        <p:spPr>
          <a:xfrm>
            <a:off x="3941989" y="3146644"/>
            <a:ext cx="1146271" cy="0"/>
          </a:xfrm>
          <a:prstGeom prst="straightConnector1">
            <a:avLst/>
          </a:prstGeom>
          <a:ln w="12700"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/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288F868-B4D1-29C3-E597-6847CDF9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550" y="2870845"/>
                <a:ext cx="333681" cy="276999"/>
              </a:xfrm>
              <a:prstGeom prst="rect">
                <a:avLst/>
              </a:prstGeom>
              <a:blipFill>
                <a:blip r:embed="rId5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0E4224C-5EBB-6DA6-7F05-E15140C82ABF}"/>
              </a:ext>
            </a:extLst>
          </p:cNvPr>
          <p:cNvCxnSpPr>
            <a:cxnSpLocks/>
          </p:cNvCxnSpPr>
          <p:nvPr/>
        </p:nvCxnSpPr>
        <p:spPr>
          <a:xfrm>
            <a:off x="5376260" y="3416815"/>
            <a:ext cx="0" cy="816281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698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36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2023-12-25T12:53:46Z</dcterms:created>
  <dcterms:modified xsi:type="dcterms:W3CDTF">2023-12-25T18:24:12Z</dcterms:modified>
</cp:coreProperties>
</file>