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9" r:id="rId8"/>
    <p:sldId id="268" r:id="rId9"/>
    <p:sldId id="265" r:id="rId10"/>
    <p:sldId id="266" r:id="rId11"/>
    <p:sldId id="270" r:id="rId12"/>
    <p:sldId id="260" r:id="rId13"/>
    <p:sldId id="272" r:id="rId14"/>
    <p:sldId id="261" r:id="rId15"/>
    <p:sldId id="263" r:id="rId16"/>
    <p:sldId id="262" r:id="rId17"/>
    <p:sldId id="271" r:id="rId18"/>
    <p:sldId id="273" r:id="rId19"/>
    <p:sldId id="278" r:id="rId20"/>
    <p:sldId id="274" r:id="rId21"/>
    <p:sldId id="276" r:id="rId22"/>
    <p:sldId id="275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1548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Grand écran</PresentationFormat>
  <Paragraphs>60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</cp:revision>
  <dcterms:created xsi:type="dcterms:W3CDTF">2023-12-25T12:53:46Z</dcterms:created>
  <dcterms:modified xsi:type="dcterms:W3CDTF">2023-12-26T21:11:15Z</dcterms:modified>
</cp:coreProperties>
</file>