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7" r:id="rId4"/>
    <p:sldId id="288" r:id="rId5"/>
    <p:sldId id="289" r:id="rId6"/>
    <p:sldId id="256" r:id="rId7"/>
    <p:sldId id="257" r:id="rId8"/>
    <p:sldId id="258" r:id="rId9"/>
    <p:sldId id="264" r:id="rId10"/>
    <p:sldId id="259" r:id="rId11"/>
    <p:sldId id="267" r:id="rId12"/>
    <p:sldId id="269" r:id="rId13"/>
    <p:sldId id="268" r:id="rId14"/>
    <p:sldId id="265" r:id="rId15"/>
    <p:sldId id="266" r:id="rId16"/>
    <p:sldId id="270" r:id="rId17"/>
    <p:sldId id="260" r:id="rId18"/>
    <p:sldId id="272" r:id="rId19"/>
    <p:sldId id="261" r:id="rId20"/>
    <p:sldId id="263" r:id="rId21"/>
    <p:sldId id="262" r:id="rId22"/>
    <p:sldId id="271" r:id="rId23"/>
    <p:sldId id="273" r:id="rId24"/>
    <p:sldId id="278" r:id="rId25"/>
    <p:sldId id="279" r:id="rId26"/>
    <p:sldId id="283" r:id="rId27"/>
    <p:sldId id="280" r:id="rId28"/>
    <p:sldId id="282" r:id="rId29"/>
    <p:sldId id="284" r:id="rId30"/>
    <p:sldId id="285" r:id="rId31"/>
    <p:sldId id="281" r:id="rId32"/>
    <p:sldId id="274" r:id="rId33"/>
    <p:sldId id="276" r:id="rId34"/>
    <p:sldId id="275" r:id="rId35"/>
    <p:sldId id="291" r:id="rId36"/>
    <p:sldId id="277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00" d="100"/>
          <a:sy n="400" d="100"/>
        </p:scale>
        <p:origin x="-2584" y="-5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4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D94CB7-4F29-8F21-F5EF-D820662005BE}"/>
              </a:ext>
            </a:extLst>
          </p:cNvPr>
          <p:cNvSpPr txBox="1"/>
          <p:nvPr/>
        </p:nvSpPr>
        <p:spPr>
          <a:xfrm>
            <a:off x="8825030" y="1474810"/>
            <a:ext cx="168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Enroulement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6B07D85-4C0B-F01B-F561-72B3CDEAA77C}"/>
              </a:ext>
            </a:extLst>
          </p:cNvPr>
          <p:cNvSpPr/>
          <p:nvPr/>
        </p:nvSpPr>
        <p:spPr>
          <a:xfrm>
            <a:off x="9338182" y="3072115"/>
            <a:ext cx="720000" cy="72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D38D48D4-3ACD-3AC5-8860-B897B162A17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9093874" y="2820339"/>
            <a:ext cx="349750" cy="35721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0E7332-2D9C-F288-B147-4023EF2F463F}"/>
              </a:ext>
            </a:extLst>
          </p:cNvPr>
          <p:cNvCxnSpPr>
            <a:cxnSpLocks/>
            <a:endCxn id="111" idx="5"/>
          </p:cNvCxnSpPr>
          <p:nvPr/>
        </p:nvCxnSpPr>
        <p:spPr>
          <a:xfrm flipH="1" flipV="1">
            <a:off x="9952740" y="3686673"/>
            <a:ext cx="349750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6C46A1D-98C9-5DE9-F4C7-FB766F3DEA37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9952740" y="2831718"/>
            <a:ext cx="381813" cy="34583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839F8EED-46BB-E4C3-8FCC-74969266F535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9092167" y="3686673"/>
            <a:ext cx="351457" cy="3560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32569E-AABF-75D7-3130-C9E60CA27CD8}"/>
              </a:ext>
            </a:extLst>
          </p:cNvPr>
          <p:cNvSpPr txBox="1"/>
          <p:nvPr/>
        </p:nvSpPr>
        <p:spPr>
          <a:xfrm>
            <a:off x="10514111" y="4329261"/>
            <a:ext cx="168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2060"/>
                </a:solidFill>
              </a:rPr>
              <a:t>Stator / Induit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A5CB31-BE9A-087A-BBA7-BCD99878CE1A}"/>
              </a:ext>
            </a:extLst>
          </p:cNvPr>
          <p:cNvSpPr txBox="1"/>
          <p:nvPr/>
        </p:nvSpPr>
        <p:spPr>
          <a:xfrm>
            <a:off x="8868746" y="3220966"/>
            <a:ext cx="1680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Rotor /</a:t>
            </a:r>
          </a:p>
          <a:p>
            <a:pPr algn="ctr"/>
            <a:r>
              <a:rPr lang="fr-FR" sz="1100" b="1" dirty="0">
                <a:solidFill>
                  <a:srgbClr val="002060"/>
                </a:solidFill>
              </a:rPr>
              <a:t>Inducteur</a:t>
            </a:r>
          </a:p>
        </p:txBody>
      </p:sp>
    </p:spTree>
    <p:extLst>
      <p:ext uri="{BB962C8B-B14F-4D97-AF65-F5344CB8AC3E}">
        <p14:creationId xmlns:p14="http://schemas.microsoft.com/office/powerpoint/2010/main" val="351075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 flipH="1">
            <a:off x="1056640" y="2709000"/>
            <a:ext cx="216408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2579245" y="2522994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347211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3336111" y="2975300"/>
                <a:ext cx="469600" cy="176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111" y="2975300"/>
                <a:ext cx="469600" cy="176138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A869BE2A-1053-8314-E815-1210CDF42554}"/>
              </a:ext>
            </a:extLst>
          </p:cNvPr>
          <p:cNvSpPr/>
          <p:nvPr/>
        </p:nvSpPr>
        <p:spPr>
          <a:xfrm>
            <a:off x="876640" y="288900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74FD80-7676-C279-01B1-F4C2E2C99289}"/>
              </a:ext>
            </a:extLst>
          </p:cNvPr>
          <p:cNvGrpSpPr/>
          <p:nvPr/>
        </p:nvGrpSpPr>
        <p:grpSpPr>
          <a:xfrm>
            <a:off x="985788" y="3019422"/>
            <a:ext cx="143292" cy="100721"/>
            <a:chOff x="1302068" y="2088918"/>
            <a:chExt cx="143292" cy="1440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EB6355F-8103-E8DA-E70F-A909019595FA}"/>
                </a:ext>
              </a:extLst>
            </p:cNvPr>
            <p:cNvSpPr/>
            <p:nvPr/>
          </p:nvSpPr>
          <p:spPr>
            <a:xfrm>
              <a:off x="1302068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EA94B10-7F10-DD2F-3CE4-CFC70A734304}"/>
                </a:ext>
              </a:extLst>
            </p:cNvPr>
            <p:cNvSpPr/>
            <p:nvPr/>
          </p:nvSpPr>
          <p:spPr>
            <a:xfrm rot="10800000">
              <a:off x="1373360" y="2088918"/>
              <a:ext cx="72000" cy="144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A732865-2A56-22C5-E508-69170265A53E}"/>
              </a:ext>
            </a:extLst>
          </p:cNvPr>
          <p:cNvGrpSpPr/>
          <p:nvPr/>
        </p:nvGrpSpPr>
        <p:grpSpPr>
          <a:xfrm>
            <a:off x="1722388" y="2483077"/>
            <a:ext cx="144000" cy="72000"/>
            <a:chOff x="1722388" y="2483077"/>
            <a:chExt cx="144000" cy="72000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EC04C3A-60AA-F72E-3D6C-3D8FC5486AB1}"/>
                </a:ext>
              </a:extLst>
            </p:cNvPr>
            <p:cNvSpPr/>
            <p:nvPr/>
          </p:nvSpPr>
          <p:spPr>
            <a:xfrm>
              <a:off x="1722388" y="2483077"/>
              <a:ext cx="72000" cy="72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D06F5C1-3D39-8D9E-4756-41F236D898CA}"/>
                </a:ext>
              </a:extLst>
            </p:cNvPr>
            <p:cNvSpPr/>
            <p:nvPr/>
          </p:nvSpPr>
          <p:spPr>
            <a:xfrm>
              <a:off x="1794388" y="2483077"/>
              <a:ext cx="72000" cy="72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AF1E5E1-0544-EC77-1F60-A1BF90966F61}"/>
              </a:ext>
            </a:extLst>
          </p:cNvPr>
          <p:cNvGrpSpPr/>
          <p:nvPr/>
        </p:nvGrpSpPr>
        <p:grpSpPr>
          <a:xfrm>
            <a:off x="1863034" y="2467721"/>
            <a:ext cx="144000" cy="72000"/>
            <a:chOff x="1722388" y="2483077"/>
            <a:chExt cx="144000" cy="72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B41E20B-B7F3-85BB-B9CB-FA4F36DBF4DF}"/>
                </a:ext>
              </a:extLst>
            </p:cNvPr>
            <p:cNvSpPr/>
            <p:nvPr/>
          </p:nvSpPr>
          <p:spPr>
            <a:xfrm>
              <a:off x="1722388" y="2483077"/>
              <a:ext cx="72000" cy="72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85FD53E-36C6-489B-6B3E-FE28F0F1F069}"/>
                </a:ext>
              </a:extLst>
            </p:cNvPr>
            <p:cNvSpPr/>
            <p:nvPr/>
          </p:nvSpPr>
          <p:spPr>
            <a:xfrm>
              <a:off x="1794388" y="2483077"/>
              <a:ext cx="72000" cy="72000"/>
            </a:xfrm>
            <a:prstGeom prst="arc">
              <a:avLst>
                <a:gd name="adj1" fmla="val 11011243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80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5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1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521911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82038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658110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95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2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751697-DE93-3A44-ED30-32170140BA91}"/>
              </a:ext>
            </a:extLst>
          </p:cNvPr>
          <p:cNvCxnSpPr>
            <a:cxnSpLocks/>
          </p:cNvCxnSpPr>
          <p:nvPr/>
        </p:nvCxnSpPr>
        <p:spPr>
          <a:xfrm>
            <a:off x="5370787" y="1754447"/>
            <a:ext cx="0" cy="962231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FE0EA35-411B-CBFC-84F2-4244479AC49E}"/>
              </a:ext>
            </a:extLst>
          </p:cNvPr>
          <p:cNvCxnSpPr>
            <a:cxnSpLocks/>
          </p:cNvCxnSpPr>
          <p:nvPr/>
        </p:nvCxnSpPr>
        <p:spPr>
          <a:xfrm>
            <a:off x="5521855" y="1754447"/>
            <a:ext cx="0" cy="1666644"/>
          </a:xfrm>
          <a:prstGeom prst="straightConnector1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/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445A43C-D4E9-5957-DB29-128E430CB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2" y="1359865"/>
                <a:ext cx="504000" cy="504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B050"/>
                </a:solidFill>
                <a:tailEnd type="none" w="med" len="lg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/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=0,4</m:t>
                      </m:r>
                      <m:r>
                        <a:rPr lang="fr-FR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71A3D6A-7403-8D3C-1D11-9EE094D5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2" y="1446670"/>
                <a:ext cx="120460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F5DE96-5919-D7A8-3421-348A2FDA8F16}"/>
              </a:ext>
            </a:extLst>
          </p:cNvPr>
          <p:cNvCxnSpPr>
            <a:cxnSpLocks/>
          </p:cNvCxnSpPr>
          <p:nvPr/>
        </p:nvCxnSpPr>
        <p:spPr>
          <a:xfrm>
            <a:off x="2060821" y="2603328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16F97E9-3124-396E-914F-36116FDC8F3E}"/>
              </a:ext>
            </a:extLst>
          </p:cNvPr>
          <p:cNvGrpSpPr/>
          <p:nvPr/>
        </p:nvGrpSpPr>
        <p:grpSpPr>
          <a:xfrm>
            <a:off x="1738971" y="715236"/>
            <a:ext cx="3385959" cy="667434"/>
            <a:chOff x="3429464" y="2301244"/>
            <a:chExt cx="3385959" cy="667434"/>
          </a:xfrm>
        </p:grpSpPr>
        <p:cxnSp>
          <p:nvCxnSpPr>
            <p:cNvPr id="2" name="Connecteur droit avec flèche 1">
              <a:extLst>
                <a:ext uri="{FF2B5EF4-FFF2-40B4-BE49-F238E27FC236}">
                  <a16:creationId xmlns:a16="http://schemas.microsoft.com/office/drawing/2014/main" id="{A3D91036-7671-B71D-9A4C-EC813053CB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7F20D3B-2C75-C97B-3724-AD849E005A1D}"/>
                </a:ext>
              </a:extLst>
            </p:cNvPr>
            <p:cNvSpPr/>
            <p:nvPr/>
          </p:nvSpPr>
          <p:spPr>
            <a:xfrm>
              <a:off x="3429464" y="2464678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80DB4AE7-500B-9EF3-F09D-E6544DD6503B}"/>
                </a:ext>
              </a:extLst>
            </p:cNvPr>
            <p:cNvSpPr/>
            <p:nvPr/>
          </p:nvSpPr>
          <p:spPr>
            <a:xfrm rot="5400000">
              <a:off x="4167342" y="2579930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/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938BF28-9D3B-FB8F-FB6E-7B594D67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2301244"/>
                  <a:ext cx="720000" cy="338553"/>
                </a:xfrm>
                <a:prstGeom prst="rect">
                  <a:avLst/>
                </a:prstGeom>
                <a:blipFill>
                  <a:blip r:embed="rId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612EA4-3583-7492-03A8-6578A2A0321E}"/>
                </a:ext>
              </a:extLst>
            </p:cNvPr>
            <p:cNvSpPr/>
            <p:nvPr/>
          </p:nvSpPr>
          <p:spPr>
            <a:xfrm rot="16200000">
              <a:off x="6005812" y="253252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/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666B1D5-811B-EDA6-D585-E55148FF1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2349079"/>
                  <a:ext cx="36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A5F9C0-C5C9-D0AA-0BB3-1683BAE52A56}"/>
              </a:ext>
            </a:extLst>
          </p:cNvPr>
          <p:cNvGrpSpPr/>
          <p:nvPr/>
        </p:nvGrpSpPr>
        <p:grpSpPr>
          <a:xfrm rot="7200000">
            <a:off x="4372970" y="-630839"/>
            <a:ext cx="3383472" cy="663045"/>
            <a:chOff x="3431951" y="3017955"/>
            <a:chExt cx="3383472" cy="663045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CA57C31E-2265-DCFF-4090-EFD7AA8B8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3428519"/>
              <a:ext cx="2880000" cy="48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14E63BF-BCBB-B016-6C5D-0E45C6D6CDB7}"/>
                </a:ext>
              </a:extLst>
            </p:cNvPr>
            <p:cNvSpPr/>
            <p:nvPr/>
          </p:nvSpPr>
          <p:spPr>
            <a:xfrm>
              <a:off x="3431951" y="317700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13E8E9B7-B6F2-6197-E434-48D6D985CF24}"/>
                </a:ext>
              </a:extLst>
            </p:cNvPr>
            <p:cNvSpPr/>
            <p:nvPr/>
          </p:nvSpPr>
          <p:spPr>
            <a:xfrm rot="5400000">
              <a:off x="4165269" y="33073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/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034F39B0-8AB1-A68B-EA2C-653D173A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017955"/>
                  <a:ext cx="720000" cy="338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89BD70-954F-5622-D856-D0034D7D6830}"/>
                </a:ext>
              </a:extLst>
            </p:cNvPr>
            <p:cNvSpPr/>
            <p:nvPr/>
          </p:nvSpPr>
          <p:spPr>
            <a:xfrm rot="16200000">
              <a:off x="6005812" y="324900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/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DF336B3-ACB4-4A2B-FE4D-CAF9D3925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074123"/>
                  <a:ext cx="3600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995349-25B6-E260-6435-D1752A52CEFB}"/>
              </a:ext>
            </a:extLst>
          </p:cNvPr>
          <p:cNvGrpSpPr/>
          <p:nvPr/>
        </p:nvGrpSpPr>
        <p:grpSpPr>
          <a:xfrm rot="14400000">
            <a:off x="4218733" y="2299313"/>
            <a:ext cx="3383472" cy="652814"/>
            <a:chOff x="3431951" y="3734666"/>
            <a:chExt cx="3383472" cy="652814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61271300-7BFB-3738-1673-FCDAD174A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423" y="4145231"/>
              <a:ext cx="288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48F9866-052C-B641-78F0-2AC11CC94AE7}"/>
                </a:ext>
              </a:extLst>
            </p:cNvPr>
            <p:cNvSpPr/>
            <p:nvPr/>
          </p:nvSpPr>
          <p:spPr>
            <a:xfrm>
              <a:off x="3431951" y="3883480"/>
              <a:ext cx="504000" cy="504000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F37F5B6A-9CA6-7E94-B1E3-DE8C93E9856E}"/>
                </a:ext>
              </a:extLst>
            </p:cNvPr>
            <p:cNvSpPr/>
            <p:nvPr/>
          </p:nvSpPr>
          <p:spPr>
            <a:xfrm rot="5400000">
              <a:off x="4165268" y="4017498"/>
              <a:ext cx="110067" cy="24320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/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AF070F5B-DD60-01C8-B229-5FB00D05E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876" y="3734666"/>
                  <a:ext cx="720000" cy="338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4E613-73C8-7548-518C-66FF661CC1BA}"/>
                </a:ext>
              </a:extLst>
            </p:cNvPr>
            <p:cNvSpPr/>
            <p:nvPr/>
          </p:nvSpPr>
          <p:spPr>
            <a:xfrm rot="16200000">
              <a:off x="6005812" y="3965471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/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fr-FR" sz="1400" i="1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08FE3DF-250C-1832-FB6C-1034BE40F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12" y="3799167"/>
                  <a:ext cx="3600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/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9644925-DD41-F45E-74E8-56280E65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96" y="410765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B4162C-457F-36A9-4505-DAB14652F0C1}"/>
              </a:ext>
            </a:extLst>
          </p:cNvPr>
          <p:cNvCxnSpPr>
            <a:cxnSpLocks/>
          </p:cNvCxnSpPr>
          <p:nvPr/>
        </p:nvCxnSpPr>
        <p:spPr>
          <a:xfrm flipV="1">
            <a:off x="5149969" y="-177705"/>
            <a:ext cx="527749" cy="92188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F51286-2C02-9F2F-A0EC-B5F11ABB4BF4}"/>
              </a:ext>
            </a:extLst>
          </p:cNvPr>
          <p:cNvCxnSpPr>
            <a:cxnSpLocks/>
          </p:cNvCxnSpPr>
          <p:nvPr/>
        </p:nvCxnSpPr>
        <p:spPr>
          <a:xfrm>
            <a:off x="5490801" y="1250993"/>
            <a:ext cx="481209" cy="87188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DE57D-50AE-2ABD-DE7E-6BED689689A0}"/>
              </a:ext>
            </a:extLst>
          </p:cNvPr>
          <p:cNvCxnSpPr>
            <a:cxnSpLocks/>
          </p:cNvCxnSpPr>
          <p:nvPr/>
        </p:nvCxnSpPr>
        <p:spPr>
          <a:xfrm flipH="1">
            <a:off x="3989027" y="763071"/>
            <a:ext cx="785953" cy="1118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/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414F16D-7D48-50D4-B3B0-6A7A311CB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412" y="7148"/>
                <a:ext cx="720000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/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BFCC439-EE0C-D16A-7FE7-24563B40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69" y="1413339"/>
                <a:ext cx="656574" cy="338553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38601C-C3F5-6670-25DA-E43308ED4BEE}"/>
              </a:ext>
            </a:extLst>
          </p:cNvPr>
          <p:cNvCxnSpPr>
            <a:cxnSpLocks/>
          </p:cNvCxnSpPr>
          <p:nvPr/>
        </p:nvCxnSpPr>
        <p:spPr>
          <a:xfrm>
            <a:off x="5164412" y="1161092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3CFBD81E-DD00-C621-6817-795F844B04E8}"/>
              </a:ext>
            </a:extLst>
          </p:cNvPr>
          <p:cNvSpPr/>
          <p:nvPr/>
        </p:nvSpPr>
        <p:spPr>
          <a:xfrm rot="10800000">
            <a:off x="5112520" y="1921245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/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E4C616F-E8CF-152A-8C0B-DD54F4C5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97" y="1984238"/>
                <a:ext cx="8254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303851C-3AF7-54BC-9EDD-B616E572966E}"/>
              </a:ext>
            </a:extLst>
          </p:cNvPr>
          <p:cNvSpPr/>
          <p:nvPr/>
        </p:nvSpPr>
        <p:spPr>
          <a:xfrm>
            <a:off x="1744637" y="2364205"/>
            <a:ext cx="504000" cy="50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Grand écran</PresentationFormat>
  <Paragraphs>261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2023-12-25T12:53:46Z</dcterms:created>
  <dcterms:modified xsi:type="dcterms:W3CDTF">2023-12-30T10:07:00Z</dcterms:modified>
</cp:coreProperties>
</file>