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4" r:id="rId21"/>
    <p:sldId id="276" r:id="rId22"/>
    <p:sldId id="275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54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60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2023-12-25T12:53:46Z</dcterms:created>
  <dcterms:modified xsi:type="dcterms:W3CDTF">2023-12-26T21:32:32Z</dcterms:modified>
</cp:coreProperties>
</file>