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9" r:id="rId8"/>
    <p:sldId id="268" r:id="rId9"/>
    <p:sldId id="265" r:id="rId10"/>
    <p:sldId id="266" r:id="rId11"/>
    <p:sldId id="270" r:id="rId12"/>
    <p:sldId id="260" r:id="rId13"/>
    <p:sldId id="272" r:id="rId14"/>
    <p:sldId id="261" r:id="rId15"/>
    <p:sldId id="263" r:id="rId16"/>
    <p:sldId id="262" r:id="rId17"/>
    <p:sldId id="271" r:id="rId18"/>
    <p:sldId id="273" r:id="rId19"/>
    <p:sldId id="278" r:id="rId20"/>
    <p:sldId id="279" r:id="rId21"/>
    <p:sldId id="283" r:id="rId22"/>
    <p:sldId id="280" r:id="rId23"/>
    <p:sldId id="282" r:id="rId24"/>
    <p:sldId id="281" r:id="rId25"/>
    <p:sldId id="274" r:id="rId26"/>
    <p:sldId id="276" r:id="rId27"/>
    <p:sldId id="275" r:id="rId28"/>
    <p:sldId id="27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2168" y="-1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6944" r="-1388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 flipV="1">
            <a:off x="5394043" y="2428491"/>
            <a:ext cx="1721270" cy="1000509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blipFill>
                <a:blip r:embed="rId5"/>
                <a:stretch>
                  <a:fillRect l="-3529" r="-1176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5377542" y="3429000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flipV="1">
            <a:off x="6812643" y="2578925"/>
            <a:ext cx="0" cy="85007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blipFill>
                <a:blip r:embed="rId2"/>
                <a:stretch>
                  <a:fillRect l="-31818" r="-27273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04B601-39EA-F366-A1CD-27BFA641063E}"/>
              </a:ext>
            </a:extLst>
          </p:cNvPr>
          <p:cNvCxnSpPr>
            <a:cxnSpLocks/>
          </p:cNvCxnSpPr>
          <p:nvPr/>
        </p:nvCxnSpPr>
        <p:spPr>
          <a:xfrm flipV="1">
            <a:off x="5377542" y="2566412"/>
            <a:ext cx="1435101" cy="862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/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blipFill>
                <a:blip r:embed="rId3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/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blipFill>
                <a:blip r:embed="rId4"/>
                <a:stretch>
                  <a:fillRect l="-37037" r="-33333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AC560E5-1D5F-603A-5BF4-62D1543C1FD7}"/>
              </a:ext>
            </a:extLst>
          </p:cNvPr>
          <p:cNvSpPr/>
          <p:nvPr/>
        </p:nvSpPr>
        <p:spPr>
          <a:xfrm>
            <a:off x="4629833" y="2686196"/>
            <a:ext cx="1498308" cy="1498308"/>
          </a:xfrm>
          <a:prstGeom prst="arc">
            <a:avLst>
              <a:gd name="adj1" fmla="val 1990335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/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blipFill>
                <a:blip r:embed="rId5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5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621F0D-F017-2D18-D720-B605D661F077}"/>
              </a:ext>
            </a:extLst>
          </p:cNvPr>
          <p:cNvCxnSpPr>
            <a:cxnSpLocks/>
          </p:cNvCxnSpPr>
          <p:nvPr/>
        </p:nvCxnSpPr>
        <p:spPr>
          <a:xfrm flipV="1">
            <a:off x="5377543" y="4150118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0235F-848D-D788-A331-21920EBEFE8D}"/>
              </a:ext>
            </a:extLst>
          </p:cNvPr>
          <p:cNvSpPr txBox="1"/>
          <p:nvPr/>
        </p:nvSpPr>
        <p:spPr>
          <a:xfrm rot="16200000">
            <a:off x="4776130" y="434084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3F1521-95D4-F5B7-74C9-76A6ACFCB0D4}"/>
              </a:ext>
            </a:extLst>
          </p:cNvPr>
          <p:cNvCxnSpPr>
            <a:cxnSpLocks/>
          </p:cNvCxnSpPr>
          <p:nvPr/>
        </p:nvCxnSpPr>
        <p:spPr>
          <a:xfrm flipV="1">
            <a:off x="5741610" y="3429000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7DDB-84ED-D86E-B114-131D969A1FE5}"/>
              </a:ext>
            </a:extLst>
          </p:cNvPr>
          <p:cNvCxnSpPr>
            <a:cxnSpLocks/>
          </p:cNvCxnSpPr>
          <p:nvPr/>
        </p:nvCxnSpPr>
        <p:spPr>
          <a:xfrm flipV="1">
            <a:off x="6105676" y="2709000"/>
            <a:ext cx="0" cy="216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F2596-AA55-40E2-E2CC-DB25B381E0D0}"/>
              </a:ext>
            </a:extLst>
          </p:cNvPr>
          <p:cNvSpPr txBox="1"/>
          <p:nvPr/>
        </p:nvSpPr>
        <p:spPr>
          <a:xfrm rot="16200000">
            <a:off x="5199577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FF9A22-F0C0-DFC3-258C-CBBCAFF8B207}"/>
              </a:ext>
            </a:extLst>
          </p:cNvPr>
          <p:cNvSpPr txBox="1"/>
          <p:nvPr/>
        </p:nvSpPr>
        <p:spPr>
          <a:xfrm rot="16200000">
            <a:off x="5576400" y="291100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AD3665-A09B-1C2C-9342-EB5A5456301A}"/>
              </a:ext>
            </a:extLst>
          </p:cNvPr>
          <p:cNvCxnSpPr>
            <a:cxnSpLocks/>
          </p:cNvCxnSpPr>
          <p:nvPr/>
        </p:nvCxnSpPr>
        <p:spPr>
          <a:xfrm flipV="1">
            <a:off x="6816876" y="3428999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3D3DA77-2DA7-5009-0C64-193889D2DAB4}"/>
              </a:ext>
            </a:extLst>
          </p:cNvPr>
          <p:cNvSpPr txBox="1"/>
          <p:nvPr/>
        </p:nvSpPr>
        <p:spPr>
          <a:xfrm rot="16200000">
            <a:off x="6289559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1CB05F6-42F7-D2C6-CBFD-7DDF7BCD495D}"/>
              </a:ext>
            </a:extLst>
          </p:cNvPr>
          <p:cNvCxnSpPr>
            <a:cxnSpLocks/>
          </p:cNvCxnSpPr>
          <p:nvPr/>
        </p:nvCxnSpPr>
        <p:spPr>
          <a:xfrm flipV="1">
            <a:off x="6818590" y="2733003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19BBD-C9B1-D335-BB01-DF0CF78314FC}"/>
              </a:ext>
            </a:extLst>
          </p:cNvPr>
          <p:cNvSpPr txBox="1"/>
          <p:nvPr/>
        </p:nvSpPr>
        <p:spPr>
          <a:xfrm rot="16200000">
            <a:off x="6291273" y="2923727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0FFFBAD-8E05-FF73-9A0A-554DF5319542}"/>
              </a:ext>
            </a:extLst>
          </p:cNvPr>
          <p:cNvCxnSpPr>
            <a:cxnSpLocks/>
          </p:cNvCxnSpPr>
          <p:nvPr/>
        </p:nvCxnSpPr>
        <p:spPr>
          <a:xfrm flipV="1">
            <a:off x="7209137" y="2720277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FF897A-E27A-B749-6A2B-1A87DC1F2C69}"/>
              </a:ext>
            </a:extLst>
          </p:cNvPr>
          <p:cNvSpPr txBox="1"/>
          <p:nvPr/>
        </p:nvSpPr>
        <p:spPr>
          <a:xfrm rot="16200000">
            <a:off x="6667104" y="2911000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400 V</a:t>
            </a:r>
          </a:p>
        </p:txBody>
      </p:sp>
    </p:spTree>
    <p:extLst>
      <p:ext uri="{BB962C8B-B14F-4D97-AF65-F5344CB8AC3E}">
        <p14:creationId xmlns:p14="http://schemas.microsoft.com/office/powerpoint/2010/main" val="1814547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7153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6576654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771115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576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B5A594-432A-9BA9-2F82-A4517B85AE00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0B313E-17F5-0288-59D3-3E3973449DB5}"/>
              </a:ext>
            </a:extLst>
          </p:cNvPr>
          <p:cNvCxnSpPr>
            <a:cxnSpLocks/>
          </p:cNvCxnSpPr>
          <p:nvPr/>
        </p:nvCxnSpPr>
        <p:spPr>
          <a:xfrm flipV="1">
            <a:off x="5393265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348DD0-82D1-FC78-B7CD-A9660E57EEA6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7AE08A5-BDBD-320F-A03A-6E7EE263FE7D}"/>
              </a:ext>
            </a:extLst>
          </p:cNvPr>
          <p:cNvSpPr txBox="1"/>
          <p:nvPr/>
        </p:nvSpPr>
        <p:spPr>
          <a:xfrm>
            <a:off x="4439423" y="4870118"/>
            <a:ext cx="15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simples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41677FE-122D-3E68-BDF6-669F074C6D75}"/>
              </a:ext>
            </a:extLst>
          </p:cNvPr>
          <p:cNvCxnSpPr>
            <a:cxnSpLocks/>
          </p:cNvCxnSpPr>
          <p:nvPr/>
        </p:nvCxnSpPr>
        <p:spPr>
          <a:xfrm flipV="1">
            <a:off x="68154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/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6EB914-E06A-676C-BB47-99C87DB4C1B7}"/>
              </a:ext>
            </a:extLst>
          </p:cNvPr>
          <p:cNvGrpSpPr/>
          <p:nvPr/>
        </p:nvGrpSpPr>
        <p:grpSpPr>
          <a:xfrm>
            <a:off x="6791299" y="3428519"/>
            <a:ext cx="853920" cy="720000"/>
            <a:chOff x="6942566" y="2869078"/>
            <a:chExt cx="853920" cy="72000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465012F-8C58-E12C-3056-D3358830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/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D8B024-8524-324C-A65C-2E0493FED2CC}"/>
              </a:ext>
            </a:extLst>
          </p:cNvPr>
          <p:cNvGrpSpPr/>
          <p:nvPr/>
        </p:nvGrpSpPr>
        <p:grpSpPr>
          <a:xfrm>
            <a:off x="7534492" y="2729887"/>
            <a:ext cx="898435" cy="1440000"/>
            <a:chOff x="6866363" y="2227783"/>
            <a:chExt cx="898435" cy="1440000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02B3991-6D67-AF93-0286-744A1C801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/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EE918-3D3B-E6E6-4F8E-72AAE293D88B}"/>
              </a:ext>
            </a:extLst>
          </p:cNvPr>
          <p:cNvSpPr txBox="1"/>
          <p:nvPr/>
        </p:nvSpPr>
        <p:spPr>
          <a:xfrm>
            <a:off x="6601907" y="4893364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composées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9E16251-EFFA-67C8-C70E-E5DD19E96AD9}"/>
              </a:ext>
            </a:extLst>
          </p:cNvPr>
          <p:cNvSpPr/>
          <p:nvPr/>
        </p:nvSpPr>
        <p:spPr>
          <a:xfrm>
            <a:off x="4495800" y="2540000"/>
            <a:ext cx="1450726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6CD9534-A858-DAF4-6B37-ED3ACB602648}"/>
              </a:ext>
            </a:extLst>
          </p:cNvPr>
          <p:cNvSpPr/>
          <p:nvPr/>
        </p:nvSpPr>
        <p:spPr>
          <a:xfrm>
            <a:off x="6601907" y="2504173"/>
            <a:ext cx="1661559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>
            <a:off x="8889628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54158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/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68741E4-536E-3554-3162-6C41FC392230}"/>
              </a:ext>
            </a:extLst>
          </p:cNvPr>
          <p:cNvCxnSpPr>
            <a:cxnSpLocks/>
          </p:cNvCxnSpPr>
          <p:nvPr/>
        </p:nvCxnSpPr>
        <p:spPr>
          <a:xfrm flipV="1">
            <a:off x="5367867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FA50-56DC-9B9A-D8F0-90E88F0A53D3}"/>
              </a:ext>
            </a:extLst>
          </p:cNvPr>
          <p:cNvCxnSpPr>
            <a:cxnSpLocks/>
          </p:cNvCxnSpPr>
          <p:nvPr/>
        </p:nvCxnSpPr>
        <p:spPr>
          <a:xfrm flipV="1">
            <a:off x="6096000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5BD2002-1870-E363-973C-D80188CD5024}"/>
              </a:ext>
            </a:extLst>
          </p:cNvPr>
          <p:cNvCxnSpPr>
            <a:cxnSpLocks/>
          </p:cNvCxnSpPr>
          <p:nvPr/>
        </p:nvCxnSpPr>
        <p:spPr>
          <a:xfrm flipV="1">
            <a:off x="5735423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5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Grand écran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27</cp:revision>
  <dcterms:created xsi:type="dcterms:W3CDTF">2023-12-25T12:53:46Z</dcterms:created>
  <dcterms:modified xsi:type="dcterms:W3CDTF">2023-12-28T17:17:42Z</dcterms:modified>
</cp:coreProperties>
</file>