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9" r:id="rId8"/>
    <p:sldId id="268" r:id="rId9"/>
    <p:sldId id="265" r:id="rId10"/>
    <p:sldId id="266" r:id="rId11"/>
    <p:sldId id="270" r:id="rId12"/>
    <p:sldId id="260" r:id="rId13"/>
    <p:sldId id="272" r:id="rId14"/>
    <p:sldId id="261" r:id="rId15"/>
    <p:sldId id="263" r:id="rId16"/>
    <p:sldId id="262" r:id="rId17"/>
    <p:sldId id="271" r:id="rId18"/>
    <p:sldId id="273" r:id="rId19"/>
    <p:sldId id="278" r:id="rId20"/>
    <p:sldId id="279" r:id="rId21"/>
    <p:sldId id="283" r:id="rId22"/>
    <p:sldId id="280" r:id="rId23"/>
    <p:sldId id="282" r:id="rId24"/>
    <p:sldId id="284" r:id="rId25"/>
    <p:sldId id="285" r:id="rId26"/>
    <p:sldId id="287" r:id="rId27"/>
    <p:sldId id="288" r:id="rId28"/>
    <p:sldId id="286" r:id="rId29"/>
    <p:sldId id="281" r:id="rId30"/>
    <p:sldId id="274" r:id="rId31"/>
    <p:sldId id="276" r:id="rId32"/>
    <p:sldId id="275" r:id="rId33"/>
    <p:sldId id="277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1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1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50.png"/><Relationship Id="rId4" Type="http://schemas.openxmlformats.org/officeDocument/2006/relationships/image" Target="../media/image4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49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7409488" y="2665584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7398211" y="3217256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8526357" y="3624860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7974608" y="2488460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7583109" y="3581737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7373456" y="3684916"/>
                <a:ext cx="72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56" y="3684916"/>
                <a:ext cx="720000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53939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3939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A5AD33F3-7E1F-06E0-A0CC-B6036BF76F93}"/>
              </a:ext>
            </a:extLst>
          </p:cNvPr>
          <p:cNvSpPr/>
          <p:nvPr/>
        </p:nvSpPr>
        <p:spPr>
          <a:xfrm>
            <a:off x="7266666" y="3080234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A03D022-3513-8C13-8279-386BA55AD837}"/>
              </a:ext>
            </a:extLst>
          </p:cNvPr>
          <p:cNvSpPr/>
          <p:nvPr/>
        </p:nvSpPr>
        <p:spPr>
          <a:xfrm>
            <a:off x="8406707" y="3880192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194977-B2DB-5B77-8663-030FC59DDEC9}"/>
              </a:ext>
            </a:extLst>
          </p:cNvPr>
          <p:cNvSpPr/>
          <p:nvPr/>
        </p:nvSpPr>
        <p:spPr>
          <a:xfrm>
            <a:off x="7848608" y="2349079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612E429-F95B-A46F-0FBB-E3994F365EC3}"/>
                  </a:ext>
                </a:extLst>
              </p:cNvPr>
              <p:cNvSpPr txBox="1"/>
              <p:nvPr/>
            </p:nvSpPr>
            <p:spPr>
              <a:xfrm>
                <a:off x="8390747" y="3201699"/>
                <a:ext cx="441562" cy="251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612E429-F95B-A46F-0FBB-E3994F36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747" y="3201699"/>
                <a:ext cx="441562" cy="251998"/>
              </a:xfrm>
              <a:prstGeom prst="rect">
                <a:avLst/>
              </a:prstGeom>
              <a:blipFill>
                <a:blip r:embed="rId13"/>
                <a:stretch>
                  <a:fillRect r="-6849"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F8C28B7E-4AAC-02E8-37E3-6C942B6B8C6D}"/>
                  </a:ext>
                </a:extLst>
              </p:cNvPr>
              <p:cNvSpPr txBox="1"/>
              <p:nvPr/>
            </p:nvSpPr>
            <p:spPr>
              <a:xfrm>
                <a:off x="7416848" y="2611389"/>
                <a:ext cx="72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F8C28B7E-4AAC-02E8-37E3-6C942B6B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48" y="2611389"/>
                <a:ext cx="720000" cy="246221"/>
              </a:xfrm>
              <a:prstGeom prst="rect">
                <a:avLst/>
              </a:prstGeom>
              <a:blipFill>
                <a:blip r:embed="rId1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riangle isocèle 72">
            <a:extLst>
              <a:ext uri="{FF2B5EF4-FFF2-40B4-BE49-F238E27FC236}">
                <a16:creationId xmlns:a16="http://schemas.microsoft.com/office/drawing/2014/main" id="{C966FAD2-3557-1541-7EF5-6FF33BCA0E02}"/>
              </a:ext>
            </a:extLst>
          </p:cNvPr>
          <p:cNvSpPr/>
          <p:nvPr/>
        </p:nvSpPr>
        <p:spPr>
          <a:xfrm rot="19800000">
            <a:off x="8351673" y="3378535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riangle isocèle 73">
            <a:extLst>
              <a:ext uri="{FF2B5EF4-FFF2-40B4-BE49-F238E27FC236}">
                <a16:creationId xmlns:a16="http://schemas.microsoft.com/office/drawing/2014/main" id="{18C2657D-7CC2-7DF3-3BCE-55A2EE100153}"/>
              </a:ext>
            </a:extLst>
          </p:cNvPr>
          <p:cNvSpPr/>
          <p:nvPr/>
        </p:nvSpPr>
        <p:spPr>
          <a:xfrm rot="12600000">
            <a:off x="7819482" y="2798101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830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7409488" y="2665584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7398211" y="3217256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8526357" y="3624860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7583109" y="3581737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7373456" y="3684916"/>
                <a:ext cx="72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56" y="3684916"/>
                <a:ext cx="720000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53939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3939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A5AD33F3-7E1F-06E0-A0CC-B6036BF76F93}"/>
              </a:ext>
            </a:extLst>
          </p:cNvPr>
          <p:cNvSpPr/>
          <p:nvPr/>
        </p:nvSpPr>
        <p:spPr>
          <a:xfrm>
            <a:off x="7266666" y="3080234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A03D022-3513-8C13-8279-386BA55AD837}"/>
              </a:ext>
            </a:extLst>
          </p:cNvPr>
          <p:cNvSpPr/>
          <p:nvPr/>
        </p:nvSpPr>
        <p:spPr>
          <a:xfrm>
            <a:off x="8406707" y="3880192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612E429-F95B-A46F-0FBB-E3994F365EC3}"/>
                  </a:ext>
                </a:extLst>
              </p:cNvPr>
              <p:cNvSpPr txBox="1"/>
              <p:nvPr/>
            </p:nvSpPr>
            <p:spPr>
              <a:xfrm>
                <a:off x="8390747" y="3201699"/>
                <a:ext cx="441562" cy="251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B612E429-F95B-A46F-0FBB-E3994F36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747" y="3201699"/>
                <a:ext cx="441562" cy="251998"/>
              </a:xfrm>
              <a:prstGeom prst="rect">
                <a:avLst/>
              </a:prstGeom>
              <a:blipFill>
                <a:blip r:embed="rId13"/>
                <a:stretch>
                  <a:fillRect r="-6849"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riangle isocèle 72">
            <a:extLst>
              <a:ext uri="{FF2B5EF4-FFF2-40B4-BE49-F238E27FC236}">
                <a16:creationId xmlns:a16="http://schemas.microsoft.com/office/drawing/2014/main" id="{C966FAD2-3557-1541-7EF5-6FF33BCA0E02}"/>
              </a:ext>
            </a:extLst>
          </p:cNvPr>
          <p:cNvSpPr/>
          <p:nvPr/>
        </p:nvSpPr>
        <p:spPr>
          <a:xfrm rot="19800000">
            <a:off x="8351673" y="3378535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riangle isocèle 73">
            <a:extLst>
              <a:ext uri="{FF2B5EF4-FFF2-40B4-BE49-F238E27FC236}">
                <a16:creationId xmlns:a16="http://schemas.microsoft.com/office/drawing/2014/main" id="{18C2657D-7CC2-7DF3-3BCE-55A2EE100153}"/>
              </a:ext>
            </a:extLst>
          </p:cNvPr>
          <p:cNvSpPr/>
          <p:nvPr/>
        </p:nvSpPr>
        <p:spPr>
          <a:xfrm rot="12600000">
            <a:off x="7819482" y="2798101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365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74361" cy="26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74361" cy="263405"/>
              </a:xfrm>
              <a:prstGeom prst="rect">
                <a:avLst/>
              </a:prstGeom>
              <a:blipFill>
                <a:blip r:embed="rId2"/>
                <a:stretch>
                  <a:fillRect l="-12821" r="-11538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78529" cy="26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78529" cy="263405"/>
              </a:xfrm>
              <a:prstGeom prst="rect">
                <a:avLst/>
              </a:prstGeom>
              <a:blipFill>
                <a:blip r:embed="rId3"/>
                <a:stretch>
                  <a:fillRect l="-11392" r="-12658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78529" cy="26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ba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78529" cy="263405"/>
              </a:xfrm>
              <a:prstGeom prst="rect">
                <a:avLst/>
              </a:prstGeom>
              <a:blipFill>
                <a:blip r:embed="rId4"/>
                <a:stretch>
                  <a:fillRect l="-12821" r="-12821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>
            <a:off x="5394043" y="3429000"/>
            <a:ext cx="1652116" cy="101055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5650022" y="4003786"/>
                <a:ext cx="397160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022" y="4003786"/>
                <a:ext cx="397160" cy="260841"/>
              </a:xfrm>
              <a:prstGeom prst="rect">
                <a:avLst/>
              </a:prstGeom>
              <a:blipFill>
                <a:blip r:embed="rId5"/>
                <a:stretch>
                  <a:fillRect l="-10769" r="-1538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Espace réservé du contenu 38">
            <a:extLst>
              <a:ext uri="{FF2B5EF4-FFF2-40B4-BE49-F238E27FC236}">
                <a16:creationId xmlns:a16="http://schemas.microsoft.com/office/drawing/2014/main" id="{012ADF99-5920-5A9B-19E7-688BFD282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295" y="1790638"/>
            <a:ext cx="5181600" cy="27958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6">
                <a:extLst>
                  <a:ext uri="{FF2B5EF4-FFF2-40B4-BE49-F238E27FC236}">
                    <a16:creationId xmlns:a16="http://schemas.microsoft.com/office/drawing/2014/main" id="{CAC944CD-925C-658A-3E8D-52634A33C0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72646" y="4911714"/>
                <a:ext cx="303953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" name="Espace réservé du contenu 26">
                <a:extLst>
                  <a:ext uri="{FF2B5EF4-FFF2-40B4-BE49-F238E27FC236}">
                    <a16:creationId xmlns:a16="http://schemas.microsoft.com/office/drawing/2014/main" id="{CAC944CD-925C-658A-3E8D-52634A33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72646" y="4911714"/>
                <a:ext cx="3039531" cy="4351338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86CE59C-0853-E1B1-0372-63333E334C1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99861" y="3456288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BCD650-60F7-A3AC-3A5B-32EA79025C40}"/>
                  </a:ext>
                </a:extLst>
              </p:cNvPr>
              <p:cNvSpPr txBox="1"/>
              <p:nvPr/>
            </p:nvSpPr>
            <p:spPr>
              <a:xfrm>
                <a:off x="7046159" y="3730907"/>
                <a:ext cx="613181" cy="26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BCD650-60F7-A3AC-3A5B-32EA7902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59" y="3730907"/>
                <a:ext cx="613181" cy="263405"/>
              </a:xfrm>
              <a:prstGeom prst="rect">
                <a:avLst/>
              </a:prstGeom>
              <a:blipFill>
                <a:blip r:embed="rId8"/>
                <a:stretch>
                  <a:fillRect l="-1000" r="-10000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845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9D3BD993-359B-EC93-B0E9-A8C9FF2D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Espace réservé du contenu 26">
                <a:extLst>
                  <a:ext uri="{FF2B5EF4-FFF2-40B4-BE49-F238E27FC236}">
                    <a16:creationId xmlns:a16="http://schemas.microsoft.com/office/drawing/2014/main" id="{ABE84FE1-C607-6DBA-A8D5-0219DC8AEA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7" name="Espace réservé du contenu 26">
                <a:extLst>
                  <a:ext uri="{FF2B5EF4-FFF2-40B4-BE49-F238E27FC236}">
                    <a16:creationId xmlns:a16="http://schemas.microsoft.com/office/drawing/2014/main" id="{ABE84FE1-C607-6DBA-A8D5-0219DC8AE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6EDE9130-AD4E-162E-32DF-0A3F98973A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03359"/>
            <a:ext cx="5181600" cy="2795869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69B4A01B-E00E-0B21-0AFA-C8A1906E2F79}"/>
              </a:ext>
            </a:extLst>
          </p:cNvPr>
          <p:cNvGrpSpPr/>
          <p:nvPr/>
        </p:nvGrpSpPr>
        <p:grpSpPr>
          <a:xfrm>
            <a:off x="10174459" y="4592355"/>
            <a:ext cx="1123219" cy="1073271"/>
            <a:chOff x="10500360" y="2646498"/>
            <a:chExt cx="1123219" cy="1073271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279D1A80-454F-C8CE-7EF8-4DCA2957F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D424BD-6422-7F1A-C717-B9D1E0D391B2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49FDEC5-43E2-231C-C93F-8279F34080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03E918DE-D188-2342-D94D-7D2B38716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84BE45-15BF-5BED-03CD-C75B739764F3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9AF94E7-0EAE-A99A-A25B-06E34064C826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F73AE9B-5866-E27D-A107-AFDF9A73405F}"/>
              </a:ext>
            </a:extLst>
          </p:cNvPr>
          <p:cNvCxnSpPr>
            <a:cxnSpLocks/>
          </p:cNvCxnSpPr>
          <p:nvPr/>
        </p:nvCxnSpPr>
        <p:spPr>
          <a:xfrm>
            <a:off x="10163182" y="5144027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9017317-6C64-1D28-FA24-F9548F82DB59}"/>
              </a:ext>
            </a:extLst>
          </p:cNvPr>
          <p:cNvCxnSpPr>
            <a:cxnSpLocks/>
          </p:cNvCxnSpPr>
          <p:nvPr/>
        </p:nvCxnSpPr>
        <p:spPr>
          <a:xfrm flipV="1">
            <a:off x="11291328" y="5551631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6267D2D2-7941-B6DB-A74E-E97127B94F1B}"/>
              </a:ext>
            </a:extLst>
          </p:cNvPr>
          <p:cNvSpPr/>
          <p:nvPr/>
        </p:nvSpPr>
        <p:spPr>
          <a:xfrm rot="5400000">
            <a:off x="10348080" y="5508508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21BF977-AC60-A476-E05D-489C9F8CD1BF}"/>
                  </a:ext>
                </a:extLst>
              </p:cNvPr>
              <p:cNvSpPr txBox="1"/>
              <p:nvPr/>
            </p:nvSpPr>
            <p:spPr>
              <a:xfrm>
                <a:off x="10138427" y="5611687"/>
                <a:ext cx="72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21BF977-AC60-A476-E05D-489C9F8CD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427" y="5611687"/>
                <a:ext cx="720000" cy="246221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E29B810-972A-E5E1-8DF0-61FFF5DCC1C8}"/>
              </a:ext>
            </a:extLst>
          </p:cNvPr>
          <p:cNvSpPr/>
          <p:nvPr/>
        </p:nvSpPr>
        <p:spPr>
          <a:xfrm>
            <a:off x="10031637" y="5007005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4CBB698-E759-5AFE-C438-526C0FE0734C}"/>
              </a:ext>
            </a:extLst>
          </p:cNvPr>
          <p:cNvSpPr/>
          <p:nvPr/>
        </p:nvSpPr>
        <p:spPr>
          <a:xfrm>
            <a:off x="11171678" y="5806963"/>
            <a:ext cx="252000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FFA2A365-3154-42B3-16D7-FBB03F7A51D0}"/>
                  </a:ext>
                </a:extLst>
              </p:cNvPr>
              <p:cNvSpPr txBox="1"/>
              <p:nvPr/>
            </p:nvSpPr>
            <p:spPr>
              <a:xfrm>
                <a:off x="11155718" y="5128470"/>
                <a:ext cx="441562" cy="251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000" i="1" dirty="0"/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FFA2A365-3154-42B3-16D7-FBB03F7A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718" y="5128470"/>
                <a:ext cx="441562" cy="251998"/>
              </a:xfrm>
              <a:prstGeom prst="rect">
                <a:avLst/>
              </a:prstGeom>
              <a:blipFill>
                <a:blip r:embed="rId5"/>
                <a:stretch>
                  <a:fillRect r="-8333"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9A8F0299-067D-2738-6EA9-EE6655A70F73}"/>
              </a:ext>
            </a:extLst>
          </p:cNvPr>
          <p:cNvSpPr/>
          <p:nvPr/>
        </p:nvSpPr>
        <p:spPr>
          <a:xfrm rot="19800000">
            <a:off x="11116644" y="5305306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F647961D-8574-F4B4-C6E4-E45512C9B2EB}"/>
              </a:ext>
            </a:extLst>
          </p:cNvPr>
          <p:cNvSpPr/>
          <p:nvPr/>
        </p:nvSpPr>
        <p:spPr>
          <a:xfrm rot="12600000">
            <a:off x="10584453" y="4724872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30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Grand écran</PresentationFormat>
  <Paragraphs>187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32</cp:revision>
  <dcterms:created xsi:type="dcterms:W3CDTF">2023-12-25T12:53:46Z</dcterms:created>
  <dcterms:modified xsi:type="dcterms:W3CDTF">2024-01-04T12:34:02Z</dcterms:modified>
</cp:coreProperties>
</file>