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86" r:id="rId3"/>
    <p:sldId id="290" r:id="rId4"/>
    <p:sldId id="287" r:id="rId5"/>
    <p:sldId id="288" r:id="rId6"/>
    <p:sldId id="289" r:id="rId7"/>
    <p:sldId id="256" r:id="rId8"/>
    <p:sldId id="257" r:id="rId9"/>
    <p:sldId id="258" r:id="rId10"/>
    <p:sldId id="264" r:id="rId11"/>
    <p:sldId id="259" r:id="rId12"/>
    <p:sldId id="267" r:id="rId13"/>
    <p:sldId id="269" r:id="rId14"/>
    <p:sldId id="268" r:id="rId15"/>
    <p:sldId id="265" r:id="rId16"/>
    <p:sldId id="266" r:id="rId17"/>
    <p:sldId id="270" r:id="rId18"/>
    <p:sldId id="260" r:id="rId19"/>
    <p:sldId id="272" r:id="rId20"/>
    <p:sldId id="261" r:id="rId21"/>
    <p:sldId id="263" r:id="rId22"/>
    <p:sldId id="262" r:id="rId23"/>
    <p:sldId id="271" r:id="rId24"/>
    <p:sldId id="273" r:id="rId25"/>
    <p:sldId id="278" r:id="rId26"/>
    <p:sldId id="279" r:id="rId27"/>
    <p:sldId id="283" r:id="rId28"/>
    <p:sldId id="280" r:id="rId29"/>
    <p:sldId id="282" r:id="rId30"/>
    <p:sldId id="284" r:id="rId31"/>
    <p:sldId id="285" r:id="rId32"/>
    <p:sldId id="281" r:id="rId33"/>
    <p:sldId id="274" r:id="rId34"/>
    <p:sldId id="276" r:id="rId35"/>
    <p:sldId id="275" r:id="rId36"/>
    <p:sldId id="291" r:id="rId37"/>
    <p:sldId id="277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1176" y="-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10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30.png"/><Relationship Id="rId7" Type="http://schemas.openxmlformats.org/officeDocument/2006/relationships/image" Target="../media/image211.png"/><Relationship Id="rId12" Type="http://schemas.openxmlformats.org/officeDocument/2006/relationships/image" Target="../media/image6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1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4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466126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</p:cNvCxnSpPr>
          <p:nvPr/>
        </p:nvCxnSpPr>
        <p:spPr>
          <a:xfrm flipV="1">
            <a:off x="5366124" y="2292070"/>
            <a:ext cx="1305999" cy="1452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8444646" y="1890940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8207859" y="2752657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7642108" y="249181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08" y="249181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8146576" y="2720755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576" y="2720755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8512008" y="3272185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08" y="3272185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7868646" y="1881679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>
            <a:off x="4673162" y="343414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blipFill>
                <a:blip r:embed="rId5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62998B1-EEE7-B084-1297-7794A878052A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7A25ADE-C033-8F04-2ECD-5825420D64FD}"/>
              </a:ext>
            </a:extLst>
          </p:cNvPr>
          <p:cNvCxnSpPr>
            <a:cxnSpLocks/>
          </p:cNvCxnSpPr>
          <p:nvPr/>
        </p:nvCxnSpPr>
        <p:spPr>
          <a:xfrm flipV="1">
            <a:off x="537940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1418E5-0309-626A-57FD-64981E8F6CEB}"/>
                  </a:ext>
                </a:extLst>
              </p:cNvPr>
              <p:cNvSpPr txBox="1"/>
              <p:nvPr/>
            </p:nvSpPr>
            <p:spPr>
              <a:xfrm>
                <a:off x="5078089" y="2556799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1418E5-0309-626A-57FD-64981E8F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89" y="2556799"/>
                <a:ext cx="249427" cy="260841"/>
              </a:xfrm>
              <a:prstGeom prst="rect">
                <a:avLst/>
              </a:prstGeom>
              <a:blipFill>
                <a:blip r:embed="rId6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11FC62A-4EA3-E022-69CE-71CD07D2AF3A}"/>
              </a:ext>
            </a:extLst>
          </p:cNvPr>
          <p:cNvCxnSpPr>
            <a:cxnSpLocks/>
          </p:cNvCxnSpPr>
          <p:nvPr/>
        </p:nvCxnSpPr>
        <p:spPr>
          <a:xfrm flipV="1">
            <a:off x="4673162" y="2282348"/>
            <a:ext cx="2039320" cy="1141143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B26E08-1E66-4D63-314B-BFED8C5B1D41}"/>
              </a:ext>
            </a:extLst>
          </p:cNvPr>
          <p:cNvSpPr/>
          <p:nvPr/>
        </p:nvSpPr>
        <p:spPr>
          <a:xfrm>
            <a:off x="3567439" y="2336505"/>
            <a:ext cx="2203492" cy="2203490"/>
          </a:xfrm>
          <a:prstGeom prst="arc">
            <a:avLst>
              <a:gd name="adj1" fmla="val 19982412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3644C8E-C2A0-1034-A298-97C2EDA571BD}"/>
                  </a:ext>
                </a:extLst>
              </p:cNvPr>
              <p:cNvSpPr txBox="1"/>
              <p:nvPr/>
            </p:nvSpPr>
            <p:spPr>
              <a:xfrm>
                <a:off x="5790603" y="298905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3644C8E-C2A0-1034-A298-97C2EDA57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603" y="2989052"/>
                <a:ext cx="165750" cy="215444"/>
              </a:xfrm>
              <a:prstGeom prst="rect">
                <a:avLst/>
              </a:prstGeom>
              <a:blipFill>
                <a:blip r:embed="rId7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247BA2D-47B2-3889-35C5-37633F7B11EE}"/>
                  </a:ext>
                </a:extLst>
              </p:cNvPr>
              <p:cNvSpPr txBox="1"/>
              <p:nvPr/>
            </p:nvSpPr>
            <p:spPr>
              <a:xfrm>
                <a:off x="6285493" y="2596107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247BA2D-47B2-3889-35C5-37633F7B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93" y="2596107"/>
                <a:ext cx="157992" cy="225639"/>
              </a:xfrm>
              <a:prstGeom prst="rect">
                <a:avLst/>
              </a:prstGeom>
              <a:blipFill>
                <a:blip r:embed="rId8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72167AA-B753-CF80-C177-50B9D8CB55E9}"/>
                  </a:ext>
                </a:extLst>
              </p:cNvPr>
              <p:cNvSpPr txBox="1"/>
              <p:nvPr/>
            </p:nvSpPr>
            <p:spPr>
              <a:xfrm>
                <a:off x="5829264" y="2049839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72167AA-B753-CF80-C177-50B9D8CB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64" y="2049839"/>
                <a:ext cx="159274" cy="224229"/>
              </a:xfrm>
              <a:prstGeom prst="rect">
                <a:avLst/>
              </a:prstGeom>
              <a:blipFill>
                <a:blip r:embed="rId9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7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732569E-AABF-75D7-3130-C9E60CA27CD8}"/>
              </a:ext>
            </a:extLst>
          </p:cNvPr>
          <p:cNvSpPr txBox="1"/>
          <p:nvPr/>
        </p:nvSpPr>
        <p:spPr>
          <a:xfrm>
            <a:off x="10514111" y="4329261"/>
            <a:ext cx="1680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2060"/>
                </a:solidFill>
              </a:rPr>
              <a:t>Stator / Induit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A5CB31-BE9A-087A-BBA7-BCD99878CE1A}"/>
              </a:ext>
            </a:extLst>
          </p:cNvPr>
          <p:cNvSpPr txBox="1"/>
          <p:nvPr/>
        </p:nvSpPr>
        <p:spPr>
          <a:xfrm>
            <a:off x="8868746" y="3220966"/>
            <a:ext cx="1680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Rotor /</a:t>
            </a:r>
          </a:p>
          <a:p>
            <a:pPr algn="ctr"/>
            <a:r>
              <a:rPr lang="fr-FR" sz="1100" b="1" dirty="0">
                <a:solidFill>
                  <a:srgbClr val="002060"/>
                </a:solidFill>
              </a:rPr>
              <a:t>Inducteur</a:t>
            </a:r>
          </a:p>
        </p:txBody>
      </p:sp>
    </p:spTree>
    <p:extLst>
      <p:ext uri="{BB962C8B-B14F-4D97-AF65-F5344CB8AC3E}">
        <p14:creationId xmlns:p14="http://schemas.microsoft.com/office/powerpoint/2010/main" val="351075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6F0755B-D04F-AF91-7882-D61349F33948}"/>
              </a:ext>
            </a:extLst>
          </p:cNvPr>
          <p:cNvCxnSpPr>
            <a:cxnSpLocks/>
          </p:cNvCxnSpPr>
          <p:nvPr/>
        </p:nvCxnSpPr>
        <p:spPr>
          <a:xfrm flipV="1">
            <a:off x="52279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/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blipFill>
                <a:blip r:embed="rId13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78">
            <a:extLst>
              <a:ext uri="{FF2B5EF4-FFF2-40B4-BE49-F238E27FC236}">
                <a16:creationId xmlns:a16="http://schemas.microsoft.com/office/drawing/2014/main" id="{65857322-E61C-CC11-DDC9-D75A7DFCE1BB}"/>
              </a:ext>
            </a:extLst>
          </p:cNvPr>
          <p:cNvGrpSpPr/>
          <p:nvPr/>
        </p:nvGrpSpPr>
        <p:grpSpPr>
          <a:xfrm>
            <a:off x="4960204" y="3304662"/>
            <a:ext cx="268852" cy="853920"/>
            <a:chOff x="6698971" y="2745221"/>
            <a:chExt cx="268852" cy="853920"/>
          </a:xfrm>
        </p:grpSpPr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1CF81C19-C61E-B085-4252-6148F9665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/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E45DC60-6D93-58F0-08D4-A76FC448F9F4}"/>
              </a:ext>
            </a:extLst>
          </p:cNvPr>
          <p:cNvGrpSpPr/>
          <p:nvPr/>
        </p:nvGrpSpPr>
        <p:grpSpPr>
          <a:xfrm>
            <a:off x="5239912" y="2729887"/>
            <a:ext cx="261610" cy="1440000"/>
            <a:chOff x="6629183" y="2227783"/>
            <a:chExt cx="261610" cy="1440000"/>
          </a:xfrm>
        </p:grpSpPr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4F5A2140-A9F3-590A-6EB7-6D6EE0CA5E10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/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C86B5B3-A22C-C87E-B85B-A07C3EF4908C}"/>
              </a:ext>
            </a:extLst>
          </p:cNvPr>
          <p:cNvGrpSpPr/>
          <p:nvPr/>
        </p:nvGrpSpPr>
        <p:grpSpPr>
          <a:xfrm>
            <a:off x="3864075" y="653794"/>
            <a:ext cx="2049164" cy="1783113"/>
            <a:chOff x="6922928" y="2349079"/>
            <a:chExt cx="2049164" cy="178311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B3AB363E-FE61-CFAF-4CF8-DA397CEF6DD7}"/>
                </a:ext>
              </a:extLst>
            </p:cNvPr>
            <p:cNvGrpSpPr/>
            <p:nvPr/>
          </p:nvGrpSpPr>
          <p:grpSpPr>
            <a:xfrm>
              <a:off x="7409488" y="2665584"/>
              <a:ext cx="1123219" cy="1073271"/>
              <a:chOff x="10500360" y="2646498"/>
              <a:chExt cx="1123219" cy="1073271"/>
            </a:xfrm>
          </p:grpSpPr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AB8D6A63-76F0-522B-EB84-FB93E8049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00360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6826B99-AA18-E3BF-04BE-588662C3D5C4}"/>
                  </a:ext>
                </a:extLst>
              </p:cNvPr>
              <p:cNvSpPr/>
              <p:nvPr/>
            </p:nvSpPr>
            <p:spPr>
              <a:xfrm rot="1800000">
                <a:off x="10720665" y="291621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cxnSp>
            <p:nvCxnSpPr>
              <p:cNvPr id="76" name="Connecteur droit avec flèche 75">
                <a:extLst>
                  <a:ext uri="{FF2B5EF4-FFF2-40B4-BE49-F238E27FC236}">
                    <a16:creationId xmlns:a16="http://schemas.microsoft.com/office/drawing/2014/main" id="{099DEF9E-2A0A-1072-55BC-5CBD43ACD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3633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D0C2C4C2-6379-CA2E-1E03-67EC96B91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720" y="3619724"/>
                <a:ext cx="1115859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21860A4-F4EA-E0E9-8D39-5D5CC55F4ADE}"/>
                  </a:ext>
                </a:extLst>
              </p:cNvPr>
              <p:cNvSpPr/>
              <p:nvPr/>
            </p:nvSpPr>
            <p:spPr>
              <a:xfrm rot="19800000" flipH="1">
                <a:off x="11223676" y="292937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147623-050C-954E-9162-8C40C2E2C034}"/>
                  </a:ext>
                </a:extLst>
              </p:cNvPr>
              <p:cNvSpPr/>
              <p:nvPr/>
            </p:nvSpPr>
            <p:spPr>
              <a:xfrm rot="5400000">
                <a:off x="10959953" y="3449769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823C9551-ED1F-8259-BCE0-7EDE3789D7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8211" y="3217256"/>
              <a:ext cx="0" cy="421554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B4E52FF6-37BE-B7E9-5E8C-1CF40E7C8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357" y="3624860"/>
              <a:ext cx="0" cy="325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2361D10-B7D1-30C3-4A09-53D2D6F6D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608" y="2488460"/>
              <a:ext cx="169" cy="2107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3716404E-9F1B-BAE0-E73E-450BAD3742CD}"/>
                </a:ext>
              </a:extLst>
            </p:cNvPr>
            <p:cNvSpPr/>
            <p:nvPr/>
          </p:nvSpPr>
          <p:spPr>
            <a:xfrm rot="5400000">
              <a:off x="7583109" y="3581737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/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blipFill>
                  <a:blip r:embed="rId1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5AD33F3-7E1F-06E0-A0CC-B6036BF76F93}"/>
                </a:ext>
              </a:extLst>
            </p:cNvPr>
            <p:cNvSpPr/>
            <p:nvPr/>
          </p:nvSpPr>
          <p:spPr>
            <a:xfrm>
              <a:off x="7266666" y="3080234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3A03D022-3513-8C13-8279-386BA55AD837}"/>
                </a:ext>
              </a:extLst>
            </p:cNvPr>
            <p:cNvSpPr/>
            <p:nvPr/>
          </p:nvSpPr>
          <p:spPr>
            <a:xfrm>
              <a:off x="8406707" y="3880192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C194977-B2DB-5B77-8663-030FC59DDEC9}"/>
                </a:ext>
              </a:extLst>
            </p:cNvPr>
            <p:cNvSpPr/>
            <p:nvPr/>
          </p:nvSpPr>
          <p:spPr>
            <a:xfrm>
              <a:off x="7848608" y="2349079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/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blipFill>
                  <a:blip r:embed="rId17"/>
                  <a:stretch>
                    <a:fillRect r="-6944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/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C966FAD2-3557-1541-7EF5-6FF33BCA0E02}"/>
                </a:ext>
              </a:extLst>
            </p:cNvPr>
            <p:cNvSpPr/>
            <p:nvPr/>
          </p:nvSpPr>
          <p:spPr>
            <a:xfrm rot="19800000">
              <a:off x="8351673" y="3378535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8C2657D-7CC2-7DF3-3BCE-55A2EE100153}"/>
                </a:ext>
              </a:extLst>
            </p:cNvPr>
            <p:cNvSpPr/>
            <p:nvPr/>
          </p:nvSpPr>
          <p:spPr>
            <a:xfrm rot="12600000">
              <a:off x="7819482" y="2798101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51C5BC87-BEAF-3164-6CB5-34EDE879F7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7026" y="4006192"/>
              <a:ext cx="54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/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A76A2E4-041F-68FB-2579-93AF8A731714}"/>
                </a:ext>
              </a:extLst>
            </p:cNvPr>
            <p:cNvCxnSpPr>
              <a:cxnSpLocks/>
            </p:cNvCxnSpPr>
            <p:nvPr/>
          </p:nvCxnSpPr>
          <p:spPr>
            <a:xfrm>
              <a:off x="8237941" y="2834051"/>
              <a:ext cx="234793" cy="39952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/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/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D9D9900-59B0-F81E-9916-845B329E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448" y="2851941"/>
              <a:ext cx="129057" cy="20321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H="1"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A869BE2A-1053-8314-E815-1210CDF42554}"/>
              </a:ext>
            </a:extLst>
          </p:cNvPr>
          <p:cNvSpPr/>
          <p:nvPr/>
        </p:nvSpPr>
        <p:spPr>
          <a:xfrm>
            <a:off x="876640" y="2889000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74FD80-7676-C279-01B1-F4C2E2C99289}"/>
              </a:ext>
            </a:extLst>
          </p:cNvPr>
          <p:cNvGrpSpPr/>
          <p:nvPr/>
        </p:nvGrpSpPr>
        <p:grpSpPr>
          <a:xfrm>
            <a:off x="985788" y="3019422"/>
            <a:ext cx="143292" cy="100721"/>
            <a:chOff x="1302068" y="2088918"/>
            <a:chExt cx="143292" cy="1440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5EB6355F-8103-E8DA-E70F-A909019595FA}"/>
                </a:ext>
              </a:extLst>
            </p:cNvPr>
            <p:cNvSpPr/>
            <p:nvPr/>
          </p:nvSpPr>
          <p:spPr>
            <a:xfrm>
              <a:off x="1302068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EA94B10-7F10-DD2F-3CE4-CFC70A734304}"/>
                </a:ext>
              </a:extLst>
            </p:cNvPr>
            <p:cNvSpPr/>
            <p:nvPr/>
          </p:nvSpPr>
          <p:spPr>
            <a:xfrm rot="10800000">
              <a:off x="1373360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A25BB5F-325E-C122-FB04-B98941CB8297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4A732865-2A56-22C5-E508-69170265A53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EC04C3A-60AA-F72E-3D6C-3D8FC5486AB1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CD06F5C1-3D39-8D9E-4756-41F236D898CA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AF1E5E1-0544-EC77-1F60-A1BF90966F61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B41E20B-B7F3-85BB-B9CB-FA4F36DBF4DF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385FD53E-36C6-489B-6B3E-FE28F0F1F069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3E5BD2B-21E3-690E-2C9A-C1A68C7DAFA1}"/>
              </a:ext>
            </a:extLst>
          </p:cNvPr>
          <p:cNvCxnSpPr>
            <a:stCxn id="2" idx="0"/>
          </p:cNvCxnSpPr>
          <p:nvPr/>
        </p:nvCxnSpPr>
        <p:spPr>
          <a:xfrm flipV="1">
            <a:off x="1056640" y="2702994"/>
            <a:ext cx="0" cy="18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62292E5-8EBB-24B5-C220-9DD031EBA2BC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18C07FD-113E-4062-817F-DD3A829ED875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9435331-C952-627D-CA9F-213DBF74D861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A63AEA5D-7BC0-F68B-A1BB-69B3FF3190AA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FA1095-FF4D-5DC2-8843-AE0256EB19D7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056640" y="3249000"/>
            <a:ext cx="0" cy="1800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A8AA3DE-B7E8-D815-7C42-E9ACF304D15D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6D1ECAD-D97F-2BA1-3E02-D2DE9CF6B20C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6D1ECAD-D97F-2BA1-3E02-D2DE9CF6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1097655" y="271252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5B70424-7067-79BF-5910-1C98F9AE1C79}"/>
              </a:ext>
            </a:extLst>
          </p:cNvPr>
          <p:cNvCxnSpPr>
            <a:cxnSpLocks/>
          </p:cNvCxnSpPr>
          <p:nvPr/>
        </p:nvCxnSpPr>
        <p:spPr>
          <a:xfrm flipV="1">
            <a:off x="826155" y="2746414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6CA9FFE-DFDE-E0D4-58D0-B139106B2126}"/>
                  </a:ext>
                </a:extLst>
              </p:cNvPr>
              <p:cNvSpPr txBox="1"/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6CA9FFE-DFDE-E0D4-58D0-B139106B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519DC11-B020-9A50-8417-5377886C7846}"/>
              </a:ext>
            </a:extLst>
          </p:cNvPr>
          <p:cNvCxnSpPr>
            <a:cxnSpLocks/>
          </p:cNvCxnSpPr>
          <p:nvPr/>
        </p:nvCxnSpPr>
        <p:spPr>
          <a:xfrm flipH="1"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BC851E6-18DE-C17B-B475-0F702FE53D0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BC851E6-18DE-C17B-B475-0F702FE53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621FCC1-E0EE-CEDA-305E-47A171C92294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621FCC1-E0EE-CEDA-305E-47A171C9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CFFCB0DF-6D4C-C823-5895-89228B8E622A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CFFCB0DF-6D4C-C823-5895-89228B8E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7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C448D2F-61A9-7C82-9F21-C74FD181802D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C448D2F-61A9-7C82-9F21-C74FD181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08A58575-4A3D-9B52-5590-4A96D5EC4F38}"/>
              </a:ext>
            </a:extLst>
          </p:cNvPr>
          <p:cNvSpPr txBox="1"/>
          <p:nvPr/>
        </p:nvSpPr>
        <p:spPr>
          <a:xfrm>
            <a:off x="1056640" y="3495040"/>
            <a:ext cx="173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</p:txBody>
      </p:sp>
    </p:spTree>
    <p:extLst>
      <p:ext uri="{BB962C8B-B14F-4D97-AF65-F5344CB8AC3E}">
        <p14:creationId xmlns:p14="http://schemas.microsoft.com/office/powerpoint/2010/main" val="2043807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2877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565214" y="1433781"/>
            <a:ext cx="410262" cy="713451"/>
            <a:chOff x="8565214" y="1433781"/>
            <a:chExt cx="410262" cy="713451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8565214" y="1433781"/>
              <a:ext cx="106507" cy="18054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083856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627301" y="4756176"/>
            <a:ext cx="357800" cy="626515"/>
            <a:chOff x="8617676" y="1520717"/>
            <a:chExt cx="357800" cy="626515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7676" y="1520717"/>
              <a:ext cx="54045" cy="93609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7167835"/>
              <a:gd name="adj2" fmla="val 1793094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3625087"/>
              <a:gd name="adj2" fmla="val 14407584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072BF70-9038-A1E0-0203-C0E96A9008EE}"/>
              </a:ext>
            </a:extLst>
          </p:cNvPr>
          <p:cNvGrpSpPr/>
          <p:nvPr/>
        </p:nvGrpSpPr>
        <p:grpSpPr>
          <a:xfrm>
            <a:off x="8627301" y="2330704"/>
            <a:ext cx="2161707" cy="2178296"/>
            <a:chOff x="8627301" y="2330704"/>
            <a:chExt cx="2161707" cy="2178296"/>
          </a:xfrm>
        </p:grpSpPr>
        <p:sp>
          <p:nvSpPr>
            <p:cNvPr id="102" name="Arc plein 101">
              <a:extLst>
                <a:ext uri="{FF2B5EF4-FFF2-40B4-BE49-F238E27FC236}">
                  <a16:creationId xmlns:a16="http://schemas.microsoft.com/office/drawing/2014/main" id="{B9C1F00B-FB15-719C-A6F5-A7D5EFEB2E44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Arc plein 102">
              <a:extLst>
                <a:ext uri="{FF2B5EF4-FFF2-40B4-BE49-F238E27FC236}">
                  <a16:creationId xmlns:a16="http://schemas.microsoft.com/office/drawing/2014/main" id="{D7D57611-9A7A-7B13-DF3C-663A16220613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10032574" y="28332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10058222" y="37192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50ED66D-DB64-36C1-D239-5A4ED2ABFED9}"/>
              </a:ext>
            </a:extLst>
          </p:cNvPr>
          <p:cNvGrpSpPr/>
          <p:nvPr/>
        </p:nvGrpSpPr>
        <p:grpSpPr>
          <a:xfrm rot="10800000">
            <a:off x="7383421" y="1459968"/>
            <a:ext cx="3477377" cy="3985562"/>
            <a:chOff x="8709179" y="1557063"/>
            <a:chExt cx="3477377" cy="398556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400964F-664F-E540-7CEA-14544DC9DB8C}"/>
                </a:ext>
              </a:extLst>
            </p:cNvPr>
            <p:cNvGrpSpPr/>
            <p:nvPr/>
          </p:nvGrpSpPr>
          <p:grpSpPr>
            <a:xfrm>
              <a:off x="8709179" y="1557063"/>
              <a:ext cx="418697" cy="742569"/>
              <a:chOff x="8556779" y="1404663"/>
              <a:chExt cx="418697" cy="742569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25C55A2-825F-C9A0-1ADC-FC3B62A3AC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556779" y="1404663"/>
                <a:ext cx="114943" cy="20966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24F239E1-0F21-9B63-C1B5-613557ABC1FB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3C1FB1E2-9E0C-9359-EE3E-0553A711A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616DEFB-6353-2AFC-AEC6-AAFBD46A2E5A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50243B8-499D-6B85-7737-1BF121BB40BD}"/>
                </a:ext>
              </a:extLst>
            </p:cNvPr>
            <p:cNvGrpSpPr/>
            <p:nvPr/>
          </p:nvGrpSpPr>
          <p:grpSpPr>
            <a:xfrm flipV="1">
              <a:off x="8775351" y="4889040"/>
              <a:ext cx="384859" cy="653585"/>
              <a:chOff x="8613326" y="1513183"/>
              <a:chExt cx="384859" cy="653585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7870D409-EA5C-5B39-F355-53A7022916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13326" y="1513183"/>
                <a:ext cx="58396" cy="101144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E982F57B-542B-724C-F2FE-84D8F03AFFD1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54225" cy="633552"/>
                <a:chOff x="8643960" y="1533216"/>
                <a:chExt cx="354225" cy="633552"/>
              </a:xfrm>
            </p:grpSpPr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927A69FD-EFAE-3356-1400-29770CE08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926724" y="2062790"/>
                  <a:ext cx="71461" cy="10397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48C938B-F082-840B-B37C-E3C56162BCF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772FA0C-2265-14F7-0E1C-3386FBDFDB7B}"/>
                </a:ext>
              </a:extLst>
            </p:cNvPr>
            <p:cNvGrpSpPr/>
            <p:nvPr/>
          </p:nvGrpSpPr>
          <p:grpSpPr>
            <a:xfrm rot="-7200000" flipV="1">
              <a:off x="11602537" y="3149668"/>
              <a:ext cx="373783" cy="794255"/>
              <a:chOff x="8601693" y="1352977"/>
              <a:chExt cx="373783" cy="794255"/>
            </a:xfrm>
          </p:grpSpPr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B33CC13A-B8D6-1925-3EDD-4301418C57A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V="1">
                <a:off x="8461636" y="1493034"/>
                <a:ext cx="280114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0F008DFE-7631-09A5-7E21-42F6066D0C78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BE375469-0B4E-BF4C-28BA-1DC0069F7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5CD128-067A-DC51-CC95-017FF28C23C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5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950E568-3F2D-1635-541B-349E579C1C07}"/>
              </a:ext>
            </a:extLst>
          </p:cNvPr>
          <p:cNvGrpSpPr/>
          <p:nvPr/>
        </p:nvGrpSpPr>
        <p:grpSpPr>
          <a:xfrm rot="10800000">
            <a:off x="8618504" y="2338869"/>
            <a:ext cx="2161707" cy="2178296"/>
            <a:chOff x="8627301" y="2330704"/>
            <a:chExt cx="2161707" cy="2178296"/>
          </a:xfrm>
        </p:grpSpPr>
        <p:sp>
          <p:nvSpPr>
            <p:cNvPr id="45" name="Arc plein 44">
              <a:extLst>
                <a:ext uri="{FF2B5EF4-FFF2-40B4-BE49-F238E27FC236}">
                  <a16:creationId xmlns:a16="http://schemas.microsoft.com/office/drawing/2014/main" id="{4CB6533C-819A-66D9-CDD6-C79B951F7EF7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Arc plein 47">
              <a:extLst>
                <a:ext uri="{FF2B5EF4-FFF2-40B4-BE49-F238E27FC236}">
                  <a16:creationId xmlns:a16="http://schemas.microsoft.com/office/drawing/2014/main" id="{FACC4D93-1A67-2A4C-3AC5-3349DBF03CE8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BDD92EC3-5FC7-1505-1A0B-BEF44BF9CA9D}"/>
              </a:ext>
            </a:extLst>
          </p:cNvPr>
          <p:cNvSpPr txBox="1"/>
          <p:nvPr/>
        </p:nvSpPr>
        <p:spPr>
          <a:xfrm>
            <a:off x="9068036" y="37661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2011D21-74D5-723B-E243-7B6CC00A1A43}"/>
              </a:ext>
            </a:extLst>
          </p:cNvPr>
          <p:cNvSpPr txBox="1"/>
          <p:nvPr/>
        </p:nvSpPr>
        <p:spPr>
          <a:xfrm>
            <a:off x="9073760" y="27298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AEA733B-C8A4-3512-DEC0-C7B7C44A5A47}"/>
              </a:ext>
            </a:extLst>
          </p:cNvPr>
          <p:cNvSpPr/>
          <p:nvPr/>
        </p:nvSpPr>
        <p:spPr>
          <a:xfrm rot="1935265" flipH="1">
            <a:off x="7202547" y="3385079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3E2C001-964A-2385-D140-C4090E4FFC8A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BB603AE-849F-F055-A66A-C4FF774CBE81}"/>
              </a:ext>
            </a:extLst>
          </p:cNvPr>
          <p:cNvSpPr/>
          <p:nvPr/>
        </p:nvSpPr>
        <p:spPr>
          <a:xfrm>
            <a:off x="7701962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DD28526-F834-13BB-2706-2148B1919EFD}"/>
              </a:ext>
            </a:extLst>
          </p:cNvPr>
          <p:cNvSpPr/>
          <p:nvPr/>
        </p:nvSpPr>
        <p:spPr>
          <a:xfrm>
            <a:off x="10769291" y="470689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4BEA667-26B6-9C62-4CDB-151EB63A0277}"/>
              </a:ext>
            </a:extLst>
          </p:cNvPr>
          <p:cNvSpPr/>
          <p:nvPr/>
        </p:nvSpPr>
        <p:spPr>
          <a:xfrm>
            <a:off x="8939809" y="1534330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AC4C0D0-E61A-F383-1CFD-01EA0EB01418}"/>
              </a:ext>
            </a:extLst>
          </p:cNvPr>
          <p:cNvSpPr/>
          <p:nvPr/>
        </p:nvSpPr>
        <p:spPr>
          <a:xfrm>
            <a:off x="10796190" y="1792142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228C91F-FD41-5506-6D21-A79317B709FE}"/>
              </a:ext>
            </a:extLst>
          </p:cNvPr>
          <p:cNvSpPr/>
          <p:nvPr/>
        </p:nvSpPr>
        <p:spPr>
          <a:xfrm>
            <a:off x="8349547" y="4742859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122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5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521911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82038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658110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B751697-DE93-3A44-ED30-32170140BA91}"/>
              </a:ext>
            </a:extLst>
          </p:cNvPr>
          <p:cNvCxnSpPr>
            <a:cxnSpLocks/>
          </p:cNvCxnSpPr>
          <p:nvPr/>
        </p:nvCxnSpPr>
        <p:spPr>
          <a:xfrm>
            <a:off x="5370787" y="1754447"/>
            <a:ext cx="0" cy="962231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FE0EA35-411B-CBFC-84F2-4244479AC49E}"/>
              </a:ext>
            </a:extLst>
          </p:cNvPr>
          <p:cNvCxnSpPr>
            <a:cxnSpLocks/>
          </p:cNvCxnSpPr>
          <p:nvPr/>
        </p:nvCxnSpPr>
        <p:spPr>
          <a:xfrm>
            <a:off x="5521855" y="1754447"/>
            <a:ext cx="0" cy="1666644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/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B050"/>
                </a:solidFill>
                <a:tailEnd type="none" w="med" len="lg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/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sub>
                      </m:sSub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=0,4</m:t>
                      </m:r>
                      <m:r>
                        <a:rPr lang="fr-F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400" b="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0F5DE96-5919-D7A8-3421-348A2FDA8F16}"/>
              </a:ext>
            </a:extLst>
          </p:cNvPr>
          <p:cNvCxnSpPr>
            <a:cxnSpLocks/>
          </p:cNvCxnSpPr>
          <p:nvPr/>
        </p:nvCxnSpPr>
        <p:spPr>
          <a:xfrm>
            <a:off x="2060821" y="2603328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16F97E9-3124-396E-914F-36116FDC8F3E}"/>
              </a:ext>
            </a:extLst>
          </p:cNvPr>
          <p:cNvGrpSpPr/>
          <p:nvPr/>
        </p:nvGrpSpPr>
        <p:grpSpPr>
          <a:xfrm>
            <a:off x="1738971" y="715236"/>
            <a:ext cx="3385959" cy="667434"/>
            <a:chOff x="3429464" y="2301244"/>
            <a:chExt cx="3385959" cy="667434"/>
          </a:xfrm>
        </p:grpSpPr>
        <p:cxnSp>
          <p:nvCxnSpPr>
            <p:cNvPr id="2" name="Connecteur droit avec flèche 1">
              <a:extLst>
                <a:ext uri="{FF2B5EF4-FFF2-40B4-BE49-F238E27FC236}">
                  <a16:creationId xmlns:a16="http://schemas.microsoft.com/office/drawing/2014/main" id="{A3D91036-7671-B71D-9A4C-EC813053CBF2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7F20D3B-2C75-C97B-3724-AD849E005A1D}"/>
                </a:ext>
              </a:extLst>
            </p:cNvPr>
            <p:cNvSpPr/>
            <p:nvPr/>
          </p:nvSpPr>
          <p:spPr>
            <a:xfrm>
              <a:off x="3429464" y="2464678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80DB4AE7-500B-9EF3-F09D-E6544DD6503B}"/>
                </a:ext>
              </a:extLst>
            </p:cNvPr>
            <p:cNvSpPr/>
            <p:nvPr/>
          </p:nvSpPr>
          <p:spPr>
            <a:xfrm rot="5400000">
              <a:off x="4167342" y="2579930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/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blipFill>
                  <a:blip r:embed="rId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612EA4-3583-7492-03A8-6578A2A0321E}"/>
                </a:ext>
              </a:extLst>
            </p:cNvPr>
            <p:cNvSpPr/>
            <p:nvPr/>
          </p:nvSpPr>
          <p:spPr>
            <a:xfrm rot="16200000">
              <a:off x="6005812" y="253252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/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FA5F9C0-C5C9-D0AA-0BB3-1683BAE52A56}"/>
              </a:ext>
            </a:extLst>
          </p:cNvPr>
          <p:cNvGrpSpPr/>
          <p:nvPr/>
        </p:nvGrpSpPr>
        <p:grpSpPr>
          <a:xfrm rot="7200000">
            <a:off x="4372970" y="-630839"/>
            <a:ext cx="3383472" cy="663045"/>
            <a:chOff x="3431951" y="3017955"/>
            <a:chExt cx="3383472" cy="663045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CA57C31E-2265-DCFF-4090-EFD7AA8B8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3428519"/>
              <a:ext cx="2880000" cy="48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14E63BF-BCBB-B016-6C5D-0E45C6D6CDB7}"/>
                </a:ext>
              </a:extLst>
            </p:cNvPr>
            <p:cNvSpPr/>
            <p:nvPr/>
          </p:nvSpPr>
          <p:spPr>
            <a:xfrm>
              <a:off x="3431951" y="317700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13E8E9B7-B6F2-6197-E434-48D6D985CF24}"/>
                </a:ext>
              </a:extLst>
            </p:cNvPr>
            <p:cNvSpPr/>
            <p:nvPr/>
          </p:nvSpPr>
          <p:spPr>
            <a:xfrm rot="5400000">
              <a:off x="4165269" y="33073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/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89BD70-954F-5622-D856-D0034D7D6830}"/>
                </a:ext>
              </a:extLst>
            </p:cNvPr>
            <p:cNvSpPr/>
            <p:nvPr/>
          </p:nvSpPr>
          <p:spPr>
            <a:xfrm rot="16200000">
              <a:off x="6005812" y="324900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/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995349-25B6-E260-6435-D1752A52CEFB}"/>
              </a:ext>
            </a:extLst>
          </p:cNvPr>
          <p:cNvGrpSpPr/>
          <p:nvPr/>
        </p:nvGrpSpPr>
        <p:grpSpPr>
          <a:xfrm rot="14400000">
            <a:off x="4218733" y="2299313"/>
            <a:ext cx="3383472" cy="652814"/>
            <a:chOff x="3431951" y="3734666"/>
            <a:chExt cx="3383472" cy="652814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61271300-7BFB-3738-1673-FCDAD174A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4145231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48F9866-052C-B641-78F0-2AC11CC94AE7}"/>
                </a:ext>
              </a:extLst>
            </p:cNvPr>
            <p:cNvSpPr/>
            <p:nvPr/>
          </p:nvSpPr>
          <p:spPr>
            <a:xfrm>
              <a:off x="3431951" y="388348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F37F5B6A-9CA6-7E94-B1E3-DE8C93E9856E}"/>
                </a:ext>
              </a:extLst>
            </p:cNvPr>
            <p:cNvSpPr/>
            <p:nvPr/>
          </p:nvSpPr>
          <p:spPr>
            <a:xfrm rot="5400000">
              <a:off x="4165268" y="40174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/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4E613-73C8-7548-518C-66FF661CC1BA}"/>
                </a:ext>
              </a:extLst>
            </p:cNvPr>
            <p:cNvSpPr/>
            <p:nvPr/>
          </p:nvSpPr>
          <p:spPr>
            <a:xfrm rot="16200000">
              <a:off x="6005812" y="3965471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/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/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AB4162C-457F-36A9-4505-DAB14652F0C1}"/>
              </a:ext>
            </a:extLst>
          </p:cNvPr>
          <p:cNvCxnSpPr>
            <a:cxnSpLocks/>
          </p:cNvCxnSpPr>
          <p:nvPr/>
        </p:nvCxnSpPr>
        <p:spPr>
          <a:xfrm flipV="1">
            <a:off x="5149969" y="-177705"/>
            <a:ext cx="527749" cy="92188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F51286-2C02-9F2F-A0EC-B5F11ABB4BF4}"/>
              </a:ext>
            </a:extLst>
          </p:cNvPr>
          <p:cNvCxnSpPr>
            <a:cxnSpLocks/>
          </p:cNvCxnSpPr>
          <p:nvPr/>
        </p:nvCxnSpPr>
        <p:spPr>
          <a:xfrm>
            <a:off x="5490801" y="1250993"/>
            <a:ext cx="481209" cy="87188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DE57D-50AE-2ABD-DE7E-6BED689689A0}"/>
              </a:ext>
            </a:extLst>
          </p:cNvPr>
          <p:cNvCxnSpPr>
            <a:cxnSpLocks/>
          </p:cNvCxnSpPr>
          <p:nvPr/>
        </p:nvCxnSpPr>
        <p:spPr>
          <a:xfrm flipH="1">
            <a:off x="3989027" y="763071"/>
            <a:ext cx="785953" cy="1118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/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/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C38601C-C3F5-6670-25DA-E43308ED4BEE}"/>
              </a:ext>
            </a:extLst>
          </p:cNvPr>
          <p:cNvCxnSpPr>
            <a:cxnSpLocks/>
          </p:cNvCxnSpPr>
          <p:nvPr/>
        </p:nvCxnSpPr>
        <p:spPr>
          <a:xfrm>
            <a:off x="5164412" y="1161092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3CFBD81E-DD00-C621-6817-795F844B04E8}"/>
              </a:ext>
            </a:extLst>
          </p:cNvPr>
          <p:cNvSpPr/>
          <p:nvPr/>
        </p:nvSpPr>
        <p:spPr>
          <a:xfrm rot="10800000">
            <a:off x="5112520" y="1921245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/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E303851C-3AF7-54BC-9EDD-B616E572966E}"/>
              </a:ext>
            </a:extLst>
          </p:cNvPr>
          <p:cNvSpPr/>
          <p:nvPr/>
        </p:nvSpPr>
        <p:spPr>
          <a:xfrm>
            <a:off x="1744637" y="2364205"/>
            <a:ext cx="504000" cy="50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Grand écran</PresentationFormat>
  <Paragraphs>273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46</cp:revision>
  <dcterms:created xsi:type="dcterms:W3CDTF">2023-12-25T12:53:46Z</dcterms:created>
  <dcterms:modified xsi:type="dcterms:W3CDTF">2023-12-30T12:55:23Z</dcterms:modified>
</cp:coreProperties>
</file>