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56" r:id="rId4"/>
    <p:sldId id="257" r:id="rId5"/>
    <p:sldId id="258" r:id="rId6"/>
    <p:sldId id="264" r:id="rId7"/>
    <p:sldId id="259" r:id="rId8"/>
    <p:sldId id="267" r:id="rId9"/>
    <p:sldId id="269" r:id="rId10"/>
    <p:sldId id="268" r:id="rId11"/>
    <p:sldId id="265" r:id="rId12"/>
    <p:sldId id="266" r:id="rId13"/>
    <p:sldId id="270" r:id="rId14"/>
    <p:sldId id="260" r:id="rId15"/>
    <p:sldId id="272" r:id="rId16"/>
    <p:sldId id="261" r:id="rId17"/>
    <p:sldId id="263" r:id="rId18"/>
    <p:sldId id="262" r:id="rId19"/>
    <p:sldId id="271" r:id="rId20"/>
    <p:sldId id="273" r:id="rId21"/>
    <p:sldId id="278" r:id="rId22"/>
    <p:sldId id="279" r:id="rId23"/>
    <p:sldId id="283" r:id="rId24"/>
    <p:sldId id="280" r:id="rId25"/>
    <p:sldId id="282" r:id="rId26"/>
    <p:sldId id="284" r:id="rId27"/>
    <p:sldId id="285" r:id="rId28"/>
    <p:sldId id="281" r:id="rId29"/>
    <p:sldId id="274" r:id="rId30"/>
    <p:sldId id="276" r:id="rId31"/>
    <p:sldId id="275" r:id="rId32"/>
    <p:sldId id="277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8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51C83-1997-CCBB-ABE5-E43D7F76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D49EE-9C27-997A-9FFC-4AC1A05F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6BCBB-C58B-A169-CEA4-6C965D7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DB5BB-2213-2A38-EAC8-E4AF46D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A93FC-4BDA-4D16-5C24-FB6C340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F40FE-9A90-5716-A47B-896C31BF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7CCFD-E162-4FA8-4BAD-CBEFF78C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73F06-C04B-3908-9B80-D728BAC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43F05-4DA5-4CF9-7D96-916ECEC5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27359-FEB8-CE7E-E070-E1BE55B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E5C56C-E355-10E4-513B-62571C42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E90957-34DC-D6DB-8FF5-35607560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0E820-107C-9000-45FF-2532E14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1F3DD-8A70-6DC6-2CBB-3187C6E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897F4-FB0A-1523-F560-7660CC0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8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4035D-F5C0-3480-17AD-D746918D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31016-A61B-BAA2-4AC0-5FA4AFA8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77BA6-DE50-0A2A-227C-F03F031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BE66A-AB61-24F1-9EAF-1053A22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1E28C-2574-73E8-9979-ED22715F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5128-B0C2-708A-32A4-6CF421B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01EBC-C64C-DF65-C9E2-0F933E38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5DFE1-B8E0-40D8-3785-9CEC0918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391F1-3452-3867-CE2D-9B73821D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4C569-56C7-A898-BE79-173B57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56E9D-5DE9-A5DE-1FAE-F15A25C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70F3D-0171-D6D6-3108-9F85BC84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2571BD-2105-3598-CDDE-47289CE6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8E028-E55A-6109-4CF9-E567C028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C5D83-2F61-718F-B6D5-E4CD201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57A726-6D18-7A29-1338-4387B74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803D4-CD54-0A0C-8C10-B49A1E8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1059B-D1E4-FDDF-2748-FE83F5FD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768502-B698-693C-BFD0-38B23A4C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1A7EC7-8515-4E04-3718-6A4DC31C4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E599C4-E277-905F-29D4-2B2027EC9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BE6319-E7D5-6969-8255-C22C142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6067CE-AE5F-5CDD-69B3-6E815CE0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7311AE-7699-9FAB-392E-8BB9811C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C47A-33C7-C4B4-FD2F-ABCF884B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5799DA-B291-3B6B-0862-6582701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84EA1-8050-E073-DC0B-4E5B46C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E5C94-B6D3-4D70-4C70-AA018ED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6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04C3B1-8FC0-748B-1A33-F89CDFD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DD01E0-75D0-8703-3381-73C42C98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D9C99-61B0-DB75-E3F8-B969419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7875C-C182-7751-4124-97CFF99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FD147-53A9-0B78-B076-3C4932B2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F1FE8-392E-839F-17B5-B667BC5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4D9F22-EACB-6BCD-B1F6-A5C51B1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A50A91-E0D0-5E2B-8C6C-6C07439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64F8A-362B-5A93-B599-C0D417A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5819-8D9B-6DF5-A7DD-7A11979F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74A4B-0F04-B4B9-7287-F493C24D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58FD63-2B37-C24A-7CA1-9CDE35E3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BE6FE-E9E3-C68E-4016-49B42D1C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F8F28-4730-CCAE-D9C3-8771631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9C8B0-D23E-ADF1-CF18-DAC41341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B73A81-B09A-F57B-9E8E-1202DAF5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88860-397D-BE42-6D36-EEFF8CC8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22D72-3C1F-F77D-EA41-386948412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84A9-8429-4BB4-AEBE-09893AD665DC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7EFDA-6D36-13C7-07A6-615A8612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E999-2BBD-10B7-7929-E514801D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7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0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29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50.png"/><Relationship Id="rId4" Type="http://schemas.openxmlformats.org/officeDocument/2006/relationships/image" Target="../media/image4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514531" cy="0"/>
          </a:xfrm>
          <a:prstGeom prst="straightConnector1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4792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45231"/>
            <a:ext cx="3479206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935423" y="4853652"/>
            <a:ext cx="3799684" cy="1758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tx2"/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/>
          </a:solidFill>
          <a:ln w="28575" cap="rnd">
            <a:solidFill>
              <a:schemeClr val="accent1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28575" cap="rnd">
            <a:solidFill>
              <a:schemeClr val="accent5">
                <a:lumMod val="40000"/>
                <a:lumOff val="6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6200000">
            <a:off x="6987122" y="4735749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242670E-2067-ED92-6741-418DBF1A7CCB}"/>
              </a:ext>
            </a:extLst>
          </p:cNvPr>
          <p:cNvSpPr/>
          <p:nvPr/>
        </p:nvSpPr>
        <p:spPr>
          <a:xfrm>
            <a:off x="8258146" y="1991788"/>
            <a:ext cx="2880000" cy="288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2BDA296-282B-4436-4FA4-C97247A6B40A}"/>
              </a:ext>
            </a:extLst>
          </p:cNvPr>
          <p:cNvSpPr/>
          <p:nvPr/>
        </p:nvSpPr>
        <p:spPr>
          <a:xfrm>
            <a:off x="8213359" y="1947001"/>
            <a:ext cx="2969574" cy="2969574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092AA97-39E3-A062-BBC2-4F5DD1A432B7}"/>
              </a:ext>
            </a:extLst>
          </p:cNvPr>
          <p:cNvGrpSpPr/>
          <p:nvPr/>
        </p:nvGrpSpPr>
        <p:grpSpPr>
          <a:xfrm>
            <a:off x="8606540" y="1495430"/>
            <a:ext cx="368936" cy="651802"/>
            <a:chOff x="8606540" y="1495430"/>
            <a:chExt cx="368936" cy="651802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51AE6AA-33CA-7186-AB57-272F784900B5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 flipV="1">
              <a:off x="8606540" y="1495430"/>
              <a:ext cx="65181" cy="118896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4CF91F-2566-0A74-B0A7-F193F41A8391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D90336EC-03C9-F1ED-A93D-D7A945E31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0CFD1B-3710-08E7-C6B0-B0E3C284B3E0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4AEB8C2F-DAA4-4391-1B46-3CED1170BDBF}"/>
              </a:ext>
            </a:extLst>
          </p:cNvPr>
          <p:cNvSpPr/>
          <p:nvPr/>
        </p:nvSpPr>
        <p:spPr>
          <a:xfrm>
            <a:off x="7328636" y="1062956"/>
            <a:ext cx="4755218" cy="4755218"/>
          </a:xfrm>
          <a:prstGeom prst="arc">
            <a:avLst>
              <a:gd name="adj1" fmla="val 11870693"/>
              <a:gd name="adj2" fmla="val 21562535"/>
            </a:avLst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5C85FCB-FF84-E419-DC92-2769209DB983}"/>
              </a:ext>
            </a:extLst>
          </p:cNvPr>
          <p:cNvGrpSpPr/>
          <p:nvPr/>
        </p:nvGrpSpPr>
        <p:grpSpPr>
          <a:xfrm flipV="1">
            <a:off x="8579383" y="4756176"/>
            <a:ext cx="405718" cy="709511"/>
            <a:chOff x="8569758" y="1437721"/>
            <a:chExt cx="405718" cy="709511"/>
          </a:xfrm>
        </p:grpSpPr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669B824F-3C26-1DC7-62EA-0F9EB1ABF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9758" y="1437721"/>
              <a:ext cx="101963" cy="17660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010C145-815D-BA6F-2D11-23D92F7ADB42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96B2407E-212A-FD2A-0768-7CBD017D1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840F4C1-7392-FD4A-DFA0-287A3C1206C9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47C1DB2-A52B-8CB3-C099-9FC5298DEB91}"/>
              </a:ext>
            </a:extLst>
          </p:cNvPr>
          <p:cNvGrpSpPr/>
          <p:nvPr/>
        </p:nvGrpSpPr>
        <p:grpSpPr>
          <a:xfrm rot="-7200000" flipV="1">
            <a:off x="11450137" y="2997268"/>
            <a:ext cx="373783" cy="794255"/>
            <a:chOff x="8601693" y="1352977"/>
            <a:chExt cx="373783" cy="794255"/>
          </a:xfrm>
        </p:grpSpPr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248A89A-0E47-DB88-BC3D-8DED4C419E1D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8461636" y="1493034"/>
              <a:ext cx="280114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D47E415D-9A78-34F6-28B7-9DB0CF55E6D0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B89F73B5-0768-2A5C-0C7C-511DE3A615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5D32BB4-5F57-632C-0624-FCAA66B73C1D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79" name="Arc 78">
            <a:extLst>
              <a:ext uri="{FF2B5EF4-FFF2-40B4-BE49-F238E27FC236}">
                <a16:creationId xmlns:a16="http://schemas.microsoft.com/office/drawing/2014/main" id="{B0E9748A-ED7B-5DBA-1F48-01931A7C7291}"/>
              </a:ext>
            </a:extLst>
          </p:cNvPr>
          <p:cNvSpPr/>
          <p:nvPr/>
        </p:nvSpPr>
        <p:spPr>
          <a:xfrm>
            <a:off x="7491578" y="1195862"/>
            <a:ext cx="4463702" cy="4463702"/>
          </a:xfrm>
          <a:prstGeom prst="arc">
            <a:avLst>
              <a:gd name="adj1" fmla="val 9652923"/>
              <a:gd name="adj2" fmla="val 14398286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F1DC6A55-7EE8-B67C-125D-9906D10E5B06}"/>
              </a:ext>
            </a:extLst>
          </p:cNvPr>
          <p:cNvSpPr/>
          <p:nvPr/>
        </p:nvSpPr>
        <p:spPr>
          <a:xfrm>
            <a:off x="7403643" y="1126272"/>
            <a:ext cx="4628586" cy="4628586"/>
          </a:xfrm>
          <a:prstGeom prst="arc">
            <a:avLst>
              <a:gd name="adj1" fmla="val 7162746"/>
              <a:gd name="adj2" fmla="val 10803441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D389EB9E-B49F-7C47-D700-2F8FD61A349D}"/>
              </a:ext>
            </a:extLst>
          </p:cNvPr>
          <p:cNvSpPr/>
          <p:nvPr/>
        </p:nvSpPr>
        <p:spPr>
          <a:xfrm flipH="1">
            <a:off x="7405444" y="4042768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B13E26A9-A26F-4CE9-2176-4DB1EEA8BF00}"/>
              </a:ext>
            </a:extLst>
          </p:cNvPr>
          <p:cNvSpPr/>
          <p:nvPr/>
        </p:nvSpPr>
        <p:spPr>
          <a:xfrm>
            <a:off x="7274615" y="994986"/>
            <a:ext cx="4868028" cy="4868028"/>
          </a:xfrm>
          <a:prstGeom prst="arc">
            <a:avLst>
              <a:gd name="adj1" fmla="val 5411382"/>
              <a:gd name="adj2" fmla="val 8650507"/>
            </a:avLst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33527CC-804D-6039-34E5-2436AE080915}"/>
              </a:ext>
            </a:extLst>
          </p:cNvPr>
          <p:cNvCxnSpPr>
            <a:cxnSpLocks/>
            <a:stCxn id="91" idx="0"/>
            <a:endCxn id="43" idx="4"/>
          </p:cNvCxnSpPr>
          <p:nvPr/>
        </p:nvCxnSpPr>
        <p:spPr>
          <a:xfrm flipH="1" flipV="1">
            <a:off x="9698146" y="4916575"/>
            <a:ext cx="2424" cy="94642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plein 101">
            <a:extLst>
              <a:ext uri="{FF2B5EF4-FFF2-40B4-BE49-F238E27FC236}">
                <a16:creationId xmlns:a16="http://schemas.microsoft.com/office/drawing/2014/main" id="{B9C1F00B-FB15-719C-A6F5-A7D5EFEB2E44}"/>
              </a:ext>
            </a:extLst>
          </p:cNvPr>
          <p:cNvSpPr/>
          <p:nvPr/>
        </p:nvSpPr>
        <p:spPr>
          <a:xfrm>
            <a:off x="8629008" y="2330704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Arc plein 102">
            <a:extLst>
              <a:ext uri="{FF2B5EF4-FFF2-40B4-BE49-F238E27FC236}">
                <a16:creationId xmlns:a16="http://schemas.microsoft.com/office/drawing/2014/main" id="{D7D57611-9A7A-7B13-DF3C-663A16220613}"/>
              </a:ext>
            </a:extLst>
          </p:cNvPr>
          <p:cNvSpPr/>
          <p:nvPr/>
        </p:nvSpPr>
        <p:spPr>
          <a:xfrm rot="10800000">
            <a:off x="8627301" y="2349000"/>
            <a:ext cx="2160000" cy="2160000"/>
          </a:xfrm>
          <a:prstGeom prst="blockArc">
            <a:avLst>
              <a:gd name="adj1" fmla="val 10800000"/>
              <a:gd name="adj2" fmla="val 38155"/>
              <a:gd name="adj3" fmla="val 984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1E230F1-27E2-B084-E768-7A92E787CD99}"/>
              </a:ext>
            </a:extLst>
          </p:cNvPr>
          <p:cNvSpPr txBox="1"/>
          <p:nvPr/>
        </p:nvSpPr>
        <p:spPr>
          <a:xfrm>
            <a:off x="9551063" y="253181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37BD620-C8BA-A7DB-B6DC-AD964C601A62}"/>
              </a:ext>
            </a:extLst>
          </p:cNvPr>
          <p:cNvSpPr txBox="1"/>
          <p:nvPr/>
        </p:nvSpPr>
        <p:spPr>
          <a:xfrm>
            <a:off x="9551063" y="39149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D0DCA829-3F44-760A-7028-A7AABE614F62}"/>
              </a:ext>
            </a:extLst>
          </p:cNvPr>
          <p:cNvSpPr/>
          <p:nvPr/>
        </p:nvSpPr>
        <p:spPr>
          <a:xfrm>
            <a:off x="11427241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1140E5A8-E326-6887-529F-1A069FBDFA82}"/>
              </a:ext>
            </a:extLst>
          </p:cNvPr>
          <p:cNvSpPr/>
          <p:nvPr/>
        </p:nvSpPr>
        <p:spPr>
          <a:xfrm>
            <a:off x="8355835" y="4740113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078A3690-DAE9-2F51-CF37-21DE8722F1DD}"/>
              </a:ext>
            </a:extLst>
          </p:cNvPr>
          <p:cNvSpPr/>
          <p:nvPr/>
        </p:nvSpPr>
        <p:spPr>
          <a:xfrm>
            <a:off x="8339301" y="1856451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5487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A286D7F-5A2C-F138-B81B-33D2C8458032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4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6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1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4A56338-2B31-9677-339E-2DE9B63D0826}"/>
              </a:ext>
            </a:extLst>
          </p:cNvPr>
          <p:cNvCxnSpPr>
            <a:cxnSpLocks/>
          </p:cNvCxnSpPr>
          <p:nvPr/>
        </p:nvCxnSpPr>
        <p:spPr>
          <a:xfrm>
            <a:off x="3949292" y="26114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/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78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F5A93CA-0297-637A-23B8-2F7F9D8C95C5}"/>
              </a:ext>
            </a:extLst>
          </p:cNvPr>
          <p:cNvSpPr/>
          <p:nvPr/>
        </p:nvSpPr>
        <p:spPr>
          <a:xfrm>
            <a:off x="3942080" y="2279405"/>
            <a:ext cx="1447800" cy="2304008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FEF1C36-50E2-FB6A-9B40-580659C1A75C}"/>
              </a:ext>
            </a:extLst>
          </p:cNvPr>
          <p:cNvSpPr/>
          <p:nvPr/>
        </p:nvSpPr>
        <p:spPr>
          <a:xfrm>
            <a:off x="5383182" y="2282498"/>
            <a:ext cx="1425679" cy="2300917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5080BB8-FC88-D89C-7D2B-7EF3E7E81A50}"/>
              </a:ext>
            </a:extLst>
          </p:cNvPr>
          <p:cNvSpPr/>
          <p:nvPr/>
        </p:nvSpPr>
        <p:spPr>
          <a:xfrm>
            <a:off x="6811824" y="2282498"/>
            <a:ext cx="712569" cy="1154765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  <a:gd name="connsiteX0" fmla="*/ 0 w 994833"/>
              <a:gd name="connsiteY0" fmla="*/ 1188117 h 2329424"/>
              <a:gd name="connsiteX1" fmla="*/ 434340 w 994833"/>
              <a:gd name="connsiteY1" fmla="*/ 29861 h 2329424"/>
              <a:gd name="connsiteX2" fmla="*/ 994833 w 994833"/>
              <a:gd name="connsiteY2" fmla="*/ 2329424 h 2329424"/>
              <a:gd name="connsiteX0" fmla="*/ 0 w 698499"/>
              <a:gd name="connsiteY0" fmla="*/ 1158260 h 1168671"/>
              <a:gd name="connsiteX1" fmla="*/ 434340 w 698499"/>
              <a:gd name="connsiteY1" fmla="*/ 4 h 1168671"/>
              <a:gd name="connsiteX2" fmla="*/ 698499 w 698499"/>
              <a:gd name="connsiteY2" fmla="*/ 1168670 h 1168671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366607 w 698499"/>
              <a:gd name="connsiteY1" fmla="*/ 4 h 1168670"/>
              <a:gd name="connsiteX2" fmla="*/ 698499 w 698499"/>
              <a:gd name="connsiteY2" fmla="*/ 1168670 h 116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99" h="1168670">
                <a:moveTo>
                  <a:pt x="0" y="1158260"/>
                </a:moveTo>
                <a:cubicBezTo>
                  <a:pt x="122766" y="686294"/>
                  <a:pt x="250191" y="-1731"/>
                  <a:pt x="366607" y="4"/>
                </a:cubicBezTo>
                <a:cubicBezTo>
                  <a:pt x="483023" y="1739"/>
                  <a:pt x="622722" y="871432"/>
                  <a:pt x="698499" y="116867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6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1AD9FF4F-78CF-0D44-DEAE-DB70164CDAC4}"/>
              </a:ext>
            </a:extLst>
          </p:cNvPr>
          <p:cNvGrpSpPr/>
          <p:nvPr/>
        </p:nvGrpSpPr>
        <p:grpSpPr>
          <a:xfrm>
            <a:off x="3942080" y="2279405"/>
            <a:ext cx="3582313" cy="230401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35D596E5-2857-7324-977E-0B8E5F0A9DD7}"/>
              </a:ext>
            </a:extLst>
          </p:cNvPr>
          <p:cNvGrpSpPr/>
          <p:nvPr/>
        </p:nvGrpSpPr>
        <p:grpSpPr>
          <a:xfrm>
            <a:off x="-2150709" y="4063423"/>
            <a:ext cx="5033661" cy="2314095"/>
            <a:chOff x="-2150709" y="4063423"/>
            <a:chExt cx="5033661" cy="2314095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AD427AB5-9036-0A92-2A15-9C9DAF5881E5}"/>
                </a:ext>
              </a:extLst>
            </p:cNvPr>
            <p:cNvGrpSpPr/>
            <p:nvPr/>
          </p:nvGrpSpPr>
          <p:grpSpPr>
            <a:xfrm>
              <a:off x="-704753" y="4063423"/>
              <a:ext cx="3587705" cy="2304010"/>
              <a:chOff x="3932455" y="2279405"/>
              <a:chExt cx="3587705" cy="2304010"/>
            </a:xfrm>
          </p:grpSpPr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7107BE9A-A3C1-9A30-6F60-68021B993252}"/>
                  </a:ext>
                </a:extLst>
              </p:cNvPr>
              <p:cNvSpPr/>
              <p:nvPr/>
            </p:nvSpPr>
            <p:spPr>
              <a:xfrm>
                <a:off x="3932455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8DD7F56-EAC3-718D-37F2-6CA4E7497829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6CCEC413-9E5C-5997-D5D4-133685F206EB}"/>
                  </a:ext>
                </a:extLst>
              </p:cNvPr>
              <p:cNvSpPr/>
              <p:nvPr/>
            </p:nvSpPr>
            <p:spPr>
              <a:xfrm>
                <a:off x="6807591" y="2286731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B10D18AE-7999-8DCA-9424-1D2634D45A0D}"/>
                </a:ext>
              </a:extLst>
            </p:cNvPr>
            <p:cNvSpPr/>
            <p:nvPr/>
          </p:nvSpPr>
          <p:spPr>
            <a:xfrm>
              <a:off x="-2150709" y="4073510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76" name="Image 75">
            <a:extLst>
              <a:ext uri="{FF2B5EF4-FFF2-40B4-BE49-F238E27FC236}">
                <a16:creationId xmlns:a16="http://schemas.microsoft.com/office/drawing/2014/main" id="{58822BE5-DC55-F7BC-A63E-2357BA9E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3" r="7730"/>
          <a:stretch/>
        </p:blipFill>
        <p:spPr>
          <a:xfrm>
            <a:off x="3940621" y="2279998"/>
            <a:ext cx="3600000" cy="2322777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8013B330-B3F7-1F91-02CD-402FB7F0B5AD}"/>
              </a:ext>
            </a:extLst>
          </p:cNvPr>
          <p:cNvCxnSpPr>
            <a:cxnSpLocks/>
          </p:cNvCxnSpPr>
          <p:nvPr/>
        </p:nvCxnSpPr>
        <p:spPr>
          <a:xfrm>
            <a:off x="3953873" y="4869000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/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blipFill>
                <a:blip r:embed="rId4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1B0275-C766-79A9-6FFE-40B021F28D24}"/>
              </a:ext>
            </a:extLst>
          </p:cNvPr>
          <p:cNvCxnSpPr>
            <a:cxnSpLocks/>
          </p:cNvCxnSpPr>
          <p:nvPr/>
        </p:nvCxnSpPr>
        <p:spPr>
          <a:xfrm>
            <a:off x="6426524" y="4470400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846C884-83D1-2249-98B9-AFFD077FF9EE}"/>
              </a:ext>
            </a:extLst>
          </p:cNvPr>
          <p:cNvCxnSpPr>
            <a:cxnSpLocks/>
          </p:cNvCxnSpPr>
          <p:nvPr/>
        </p:nvCxnSpPr>
        <p:spPr>
          <a:xfrm>
            <a:off x="5382100" y="3458435"/>
            <a:ext cx="0" cy="1410565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BE58DB5-2662-8C00-9376-360235EAC4FD}"/>
              </a:ext>
            </a:extLst>
          </p:cNvPr>
          <p:cNvCxnSpPr>
            <a:cxnSpLocks/>
          </p:cNvCxnSpPr>
          <p:nvPr/>
        </p:nvCxnSpPr>
        <p:spPr>
          <a:xfrm>
            <a:off x="6821884" y="4472517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9E24C42-A312-99C6-8F8E-4407EFC2DCA9}"/>
              </a:ext>
            </a:extLst>
          </p:cNvPr>
          <p:cNvCxnSpPr>
            <a:cxnSpLocks/>
          </p:cNvCxnSpPr>
          <p:nvPr/>
        </p:nvCxnSpPr>
        <p:spPr>
          <a:xfrm>
            <a:off x="6426524" y="4869000"/>
            <a:ext cx="395360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/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28571" r="-25714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6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42080" y="2279405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42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4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33367" y="2997530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52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7B6B543-C45D-0F77-B512-8C20E8F1ED47}"/>
              </a:ext>
            </a:extLst>
          </p:cNvPr>
          <p:cNvGrpSpPr/>
          <p:nvPr/>
        </p:nvGrpSpPr>
        <p:grpSpPr>
          <a:xfrm>
            <a:off x="345720" y="1271110"/>
            <a:ext cx="3600004" cy="2880000"/>
            <a:chOff x="3940624" y="1989000"/>
            <a:chExt cx="3600004" cy="288000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E65A60CC-5DA7-CC4F-FDBF-53BC8A7BCD8C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A782D49E-6633-D61F-B598-2E6336D7FAFF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9C8C7B71-7A67-20E8-9B68-B6434BF98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7AC33CAE-7D09-14A1-0DB0-8273D2797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26D5EAA2-11E9-82DC-B7D2-85AA4B54A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6F027C15-C815-13D5-822E-FF06AFC7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E9069005-9831-5667-B944-6DE9CC0F4172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2FB43DEE-E9AA-AB2A-86A7-FE41FB95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4BD7EB87-80A2-369F-87AC-BC0E8CF9F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F307A8B6-03C2-E45F-DEE4-EF08535E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4B58CDD-A51D-B2A4-E9C0-6BD47F0DD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056AB64-4BF9-A9B8-1420-E52C63A47B14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A30AB01F-3A0E-7F5A-5F7D-9BA34D6E3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96E8D6F3-F2F1-D11C-D260-2C0B6EB27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8D64C65-389F-3D6E-8D7C-D1C73ECA4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44CFAB6-B2D6-0763-818A-144D2901B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B7DE3AD-2D27-26D2-F215-997002073EC0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39F4737F-CE94-751B-6099-43CD9A63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41E8A4C0-E6E6-AEC3-17F6-75E42842E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D6169489-1FBB-AEB3-CF27-CD1992CDF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3843F5EF-CFEE-CB54-8163-17FB4BE0E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C7D9638-BD6E-89F1-FC77-3E80B96D5019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F2CDF91-89EF-3DC9-3EA5-6EF7A25D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D56086B-45A6-D29B-E8AD-4E34A309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2753666B-A338-72EB-A897-EAD824A28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67B1868-C1C8-DEDF-8293-58CB96ECD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E05212E-B32B-817D-04DD-120A115B3275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DC65097E-E584-7B83-D7C3-5C9FD14C8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3229E5-ABF3-FF2A-FA40-7E97CBF607E9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CE771C9-5868-7CB8-FA37-E0DEB796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7F7E25EF-E603-AD1B-4B7C-2B51CB0FA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4A3E76F7-E1D1-85E7-EA05-E358EE190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275DFDFB-C1B5-AD23-3F82-3977C99117E1}"/>
                  </a:ext>
                </a:extLst>
              </p:cNvPr>
              <p:cNvCxnSpPr>
                <a:cxnSpLocks/>
                <a:stCxn id="32" idx="1"/>
                <a:endCxn id="32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9E184A09-EFB4-FA5B-1CB2-BB20EE5FA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FA5806A6-A6AD-176E-32D4-22BDCA7DA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5A549D0-BF29-3A7C-67BC-675710D0FA37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17226B76-6284-6438-3818-CC2272D7B53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71E161-FAEC-FEBB-5F9D-8497C086AD21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6EDA0691-2CFC-1889-6ABB-013C74AF520A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09F9C304-ABC3-4AFC-5566-48D144877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F0FCEA93-8FA8-233B-697C-1F0091780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E0726477-0981-1FA6-EC2E-B507E4AB9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E82AE118-9A14-F0E2-48FF-1F82387D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AE3F567A-0947-7936-1B37-AA9E0CDF381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C23C3F09-9535-E7FD-FAE6-D80488E66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1DF496B4-5261-C578-92EB-D651BD681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8F8C624C-33DE-6AD2-4717-A19BDD857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ED427E9D-A69A-CD8E-108C-A3AEF64BE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9A2E9395-FD8D-4D9B-037B-5D89E07238B1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73F4F950-4BB8-9F49-A7BB-824BC2E5A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13925DC8-C9A7-77A2-4E75-860C799D4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6008C880-81FD-E925-097B-EDE1A2A66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D760B1D6-AD17-EFE2-1BCC-414BEEA40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EDC3FF6-B55C-C22F-CFCD-56DA4A3F3A5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8152B0C-3A03-C177-CF0B-56052033F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7E1D9F0-C7FE-7D35-37C1-E4E208373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318E99AE-D8BF-2289-AEC2-AEF9C26B9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09355A0C-49F4-23DB-3C6D-76C0BD701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79C7DAE6-FED7-1521-AA7B-303D1B42F194}"/>
                </a:ext>
              </a:extLst>
            </p:cNvPr>
            <p:cNvGrpSpPr/>
            <p:nvPr/>
          </p:nvGrpSpPr>
          <p:grpSpPr>
            <a:xfrm>
              <a:off x="3942080" y="2279405"/>
              <a:ext cx="3582313" cy="862940"/>
              <a:chOff x="3942080" y="2279405"/>
              <a:chExt cx="3582313" cy="2304010"/>
            </a:xfrm>
          </p:grpSpPr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B953DCBA-CE0A-CEAB-1C94-67EC479E2E0F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E2F28810-091C-EBDE-2BCF-A721F39D981A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4ECE634-3ECD-B4BC-B7AE-4D83922E4CA0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8B675F84-FE30-960B-FD24-9634F6E94DBB}"/>
              </a:ext>
            </a:extLst>
          </p:cNvPr>
          <p:cNvGrpSpPr/>
          <p:nvPr/>
        </p:nvGrpSpPr>
        <p:grpSpPr>
          <a:xfrm>
            <a:off x="5376937" y="1268041"/>
            <a:ext cx="3605205" cy="2880000"/>
            <a:chOff x="3935423" y="1989000"/>
            <a:chExt cx="3605205" cy="2880000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CFD4D19-3401-E6D9-10CD-2EC4EF4FF29B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C08E59-DC54-EC8A-D60C-D7DEB741C350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C0DAC4C8-D30C-B66B-A931-20946FBBE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11606F43-DD1F-F6AF-9DDB-4DAC90907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682B996A-F9F5-3520-E62B-CCB51316D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A65411BD-BF3F-FFCA-9B96-E9DF5D600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15AACB5A-FEB9-A77D-B06A-1D722EED9198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94492D7F-8AD7-05BE-DE92-8220FA4DA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EDC94CD7-6353-415D-ADEC-442FC0F01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D7DA7F6F-134E-B7C8-E1FE-1A5A153D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6249D22C-FAB9-1CB6-752C-E9147482F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47BE1AE4-998C-C5E0-8B4E-797F8EFD5BED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7A4177D0-87E1-8C91-D6D0-F9379A649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921B8370-5831-20BE-F0E0-BF7159819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Connecteur droit 77">
                  <a:extLst>
                    <a:ext uri="{FF2B5EF4-FFF2-40B4-BE49-F238E27FC236}">
                      <a16:creationId xmlns:a16="http://schemas.microsoft.com/office/drawing/2014/main" id="{E6E81B63-C584-4D5A-FC8D-891667CB0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Connecteur droit 78">
                  <a:extLst>
                    <a:ext uri="{FF2B5EF4-FFF2-40B4-BE49-F238E27FC236}">
                      <a16:creationId xmlns:a16="http://schemas.microsoft.com/office/drawing/2014/main" id="{CAD31337-7714-22B6-55F7-4374D5040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E0006E54-0BC4-6209-A2ED-E6D00E63BA4A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E092B3AB-68C9-C753-6EE1-007C410D5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61FE42EB-D874-53A4-2BF2-1C4054CCD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BD910FF3-FA4C-465E-5CAE-F087FC12B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42FDEBAA-38CC-C1CA-52B5-73407229E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4F29D0E9-1F42-D55B-0D91-C46A5863681F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A9BA7CD8-CAA4-3F91-78C3-2D06CE134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34DEEB97-EC81-E800-9075-AE8D63D61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2145004-AD15-2F09-1ED9-EF9CE6841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F9D293E4-6E1E-8B13-2501-972C5F266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BCC5D85-FC49-8392-0EB2-DF140CE8E40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D31C8AAF-1AAB-BB17-C64E-1048D62FB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7A821F-A5A2-C62A-07DC-E48E3E5B1628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5B9E6659-C0D7-466A-3EC2-79BF86BA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6498DF01-D3D8-FD4B-A73B-3796475A2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8680B0F6-2AA4-3F39-943C-B2D39FEB1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4E5DF110-5520-20D2-CF12-953F8B1FE448}"/>
                  </a:ext>
                </a:extLst>
              </p:cNvPr>
              <p:cNvCxnSpPr>
                <a:cxnSpLocks/>
                <a:stCxn id="95" idx="1"/>
                <a:endCxn id="9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27BCF0F1-BCBA-146B-98CA-12240AEEB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C872D21B-DD31-951A-F553-6E26E62EE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9B06323B-76C5-2132-AC51-48F64E1F353D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C20C9A06-1155-34DA-BBD2-EB28906566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8E22FAE3-E666-8B74-6F04-73EAA262DBBC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A62DA40B-C254-656C-9371-2815D7F7FC53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9521B82-C26A-5CEC-A8CD-44874B4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CC90E21D-7FF9-2F84-FE3E-8D6C6790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3" name="Connecteur droit 122">
                  <a:extLst>
                    <a:ext uri="{FF2B5EF4-FFF2-40B4-BE49-F238E27FC236}">
                      <a16:creationId xmlns:a16="http://schemas.microsoft.com/office/drawing/2014/main" id="{B1A0347C-0508-D5CB-AA57-EB7FA91DF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4" name="Connecteur droit 123">
                  <a:extLst>
                    <a:ext uri="{FF2B5EF4-FFF2-40B4-BE49-F238E27FC236}">
                      <a16:creationId xmlns:a16="http://schemas.microsoft.com/office/drawing/2014/main" id="{368F654E-47A8-AFB7-8126-0E5141FC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77DC38CD-D42C-AE97-0EDD-F6E6C333F4FD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0D48ADA8-15E8-A92C-0D05-E41A1CA07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0E56C9E0-7D8D-9A75-0EA7-4D2163085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E99FD066-D0D8-7D96-FB63-011BA5073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9098906B-8093-2020-0C3C-2517319BB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35860489-9797-B8C7-E16E-FF8655619B32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F7A2F57-176A-CC0B-734C-6F7CF61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D179C4B3-D7B5-091A-A269-7BA7E6951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4370C89D-BDAF-C930-E2A1-F872389C2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6855C5A4-40C1-0044-64EF-F75B7D5BF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3ADEE643-CB5C-8932-DD2E-2315CE4121F2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F832BCB8-6F86-6945-D13E-E1F3D03A0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96FBCCA8-4D99-5FF3-F95F-F5B3A781D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3867A662-7659-BE45-22A8-04323A995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11F69B46-EECF-DED8-0A4B-7B883E930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6AC089F3-84DB-64DB-2093-7C479A74972E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360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2484444B-7AA4-B44A-007E-F1983C55FF38}"/>
              </a:ext>
            </a:extLst>
          </p:cNvPr>
          <p:cNvGrpSpPr/>
          <p:nvPr/>
        </p:nvGrpSpPr>
        <p:grpSpPr>
          <a:xfrm>
            <a:off x="10407419" y="1270202"/>
            <a:ext cx="3607261" cy="2880000"/>
            <a:chOff x="3933367" y="1989000"/>
            <a:chExt cx="3607261" cy="2880000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AF5A9010-2C9D-A5E9-BD58-0A30497386E5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E6F8E3AC-8C06-7A1D-A5A1-83F417F33C51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E3AA861-1984-7E6F-D157-1C57CE3D4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06B910D8-1802-2533-78E1-E5601FC16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21EEBBBA-37D5-D421-5736-178673A58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254F4251-A9F9-96BF-EB9D-2F54C6E51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AFE4DD36-3D23-8033-D569-41E5ED0FAE17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6E4376BD-5F7A-FF8D-6E9D-B9FAD9E34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75D66793-C8C7-7DE8-7780-90D74021D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F3D2D0D1-1CE1-1D44-E5D3-5B1C5A31D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05AF4876-610A-1BC8-7BA2-C7CE1636D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4F4B5D72-107A-1136-82A2-F0DEDC2ED94A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A6292CCC-3050-28EA-C6B0-0CD631934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D57D1BE8-C65B-13FD-8972-4151876D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FF788F5F-2F7A-B36E-19C2-3EF81C4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41DCEB0-D2BE-EA5A-38E1-64AF95111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D7C28B03-C360-7495-B3B6-B7F61AA78D5C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D73F59EE-33D2-3CD2-7FCD-AFAF8AD8F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8BF05E1D-D3CE-2841-BFDE-95FA9E26F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7C2C4EAF-B513-912B-B456-2859D61E9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1958D506-6B69-DF91-B9C5-C0E39F43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C6B45CC-D168-5B7C-DA18-45A2BF65140A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4176C01E-3AC0-1B0D-0CA4-E4D95B180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EA60C8DD-4A33-8737-BE7D-AC535EC4B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339C2703-F0CA-9480-BD2A-5BEA129A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965DAEB6-7301-67E7-2AF9-F39EFC4EE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750FA9DF-A03D-0E3F-762C-0329D5297A1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55D7F8B-0570-30CA-C51C-1BB150F7E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822FDE7-5018-BA88-524E-FBA59FC0F8B3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C52F14A-B608-76B8-8276-82A96F11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27E3B27E-D7FE-41FF-244E-73EADE472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911C9895-E12D-74F5-0B49-DFD1B10F8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CC5E2FC-8CD4-2885-B5A4-6E5BE599149C}"/>
                  </a:ext>
                </a:extLst>
              </p:cNvPr>
              <p:cNvCxnSpPr>
                <a:cxnSpLocks/>
                <a:stCxn id="155" idx="1"/>
                <a:endCxn id="15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2E515799-9F93-7D1E-1CB9-FED7F2F17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D5DC980E-50B3-B69D-D7A5-0157DF73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2" name="Connecteur droit avec flèche 161">
              <a:extLst>
                <a:ext uri="{FF2B5EF4-FFF2-40B4-BE49-F238E27FC236}">
                  <a16:creationId xmlns:a16="http://schemas.microsoft.com/office/drawing/2014/main" id="{4CD20632-A227-DDD2-922B-7FA5FBE9B434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ED8E5718-16F6-3C84-3D38-EF6236DA21E1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DFECA8EB-45ED-F8E9-01DB-DB225443209D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97D48A48-D5DD-1187-053E-4395034FC1B5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81" name="Connecteur droit 180">
                  <a:extLst>
                    <a:ext uri="{FF2B5EF4-FFF2-40B4-BE49-F238E27FC236}">
                      <a16:creationId xmlns:a16="http://schemas.microsoft.com/office/drawing/2014/main" id="{2BC9B6A3-048C-4AC6-10DC-5B86BA23F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BCC269BC-2817-D0DD-359C-27F9F6073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4BE75416-EB03-FDD8-7DF1-D96A94080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4" name="Connecteur droit 183">
                  <a:extLst>
                    <a:ext uri="{FF2B5EF4-FFF2-40B4-BE49-F238E27FC236}">
                      <a16:creationId xmlns:a16="http://schemas.microsoft.com/office/drawing/2014/main" id="{134C436E-D7DD-74B6-50A7-588A68C0B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A273A375-77F0-BD68-EAC3-63AF814328D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ADD01901-8708-C545-F904-9987857C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A1343D92-8E1F-8D52-D9B2-A4438A10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3071DAD6-140B-7287-C3C1-B4FC3930D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5E2BAF93-13E7-C83F-7EC7-067AC7CBE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46690F6B-74AF-0E59-07B3-0BF3211BB47E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07989A65-983B-3F59-1D79-DF9ED7FE1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8501A3FC-68E3-7718-B9BC-C1BA8A673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098E96F0-04EB-DE93-0788-63AF99D81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39D9242C-F508-72A5-7882-80F6146A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58264327-5832-F058-28C3-B99F5B6FC83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2AA5B663-6AA0-E0C1-80AF-3AE5FDEA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9E12300E-B233-D745-B11C-3537F22AE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B234AB50-3289-72F4-4F2F-CCB483EBE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2" name="Connecteur droit 171">
                  <a:extLst>
                    <a:ext uri="{FF2B5EF4-FFF2-40B4-BE49-F238E27FC236}">
                      <a16:creationId xmlns:a16="http://schemas.microsoft.com/office/drawing/2014/main" id="{914C224F-C0AE-E8FC-B479-F680EA24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883349D2-965F-3738-315B-F2DA3ED641DC}"/>
                </a:ext>
              </a:extLst>
            </p:cNvPr>
            <p:cNvGrpSpPr/>
            <p:nvPr/>
          </p:nvGrpSpPr>
          <p:grpSpPr>
            <a:xfrm>
              <a:off x="3933367" y="2997530"/>
              <a:ext cx="3582313" cy="862940"/>
              <a:chOff x="3942080" y="2279405"/>
              <a:chExt cx="3582313" cy="2304010"/>
            </a:xfrm>
          </p:grpSpPr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66AEE9BE-55A8-22B7-A8A6-9A4C847DF2DB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66B6275F-D825-F2FD-C0B3-37E21ABD2174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B354BF09-B933-08A7-6FCE-7423455DA1AA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90" name="Signe Plus 189">
            <a:extLst>
              <a:ext uri="{FF2B5EF4-FFF2-40B4-BE49-F238E27FC236}">
                <a16:creationId xmlns:a16="http://schemas.microsoft.com/office/drawing/2014/main" id="{747971E8-86B0-CACB-719C-09D460388933}"/>
              </a:ext>
            </a:extLst>
          </p:cNvPr>
          <p:cNvSpPr/>
          <p:nvPr/>
        </p:nvSpPr>
        <p:spPr>
          <a:xfrm>
            <a:off x="9431004" y="2443504"/>
            <a:ext cx="540000" cy="540000"/>
          </a:xfrm>
          <a:prstGeom prst="mathPlu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st égal à 190">
            <a:extLst>
              <a:ext uri="{FF2B5EF4-FFF2-40B4-BE49-F238E27FC236}">
                <a16:creationId xmlns:a16="http://schemas.microsoft.com/office/drawing/2014/main" id="{FB1D7896-4D29-0C04-F2DF-49CF2D6C94E5}"/>
              </a:ext>
            </a:extLst>
          </p:cNvPr>
          <p:cNvSpPr/>
          <p:nvPr/>
        </p:nvSpPr>
        <p:spPr>
          <a:xfrm>
            <a:off x="4390079" y="2438041"/>
            <a:ext cx="540000" cy="540000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514531" cy="0"/>
          </a:xfrm>
          <a:prstGeom prst="straightConnector1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28770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45231"/>
            <a:ext cx="3479206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935423" y="4853652"/>
            <a:ext cx="3799684" cy="1758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tx2"/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/>
          </a:solidFill>
          <a:ln w="28575" cap="rnd">
            <a:solidFill>
              <a:schemeClr val="accent1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28575" cap="rnd">
            <a:solidFill>
              <a:schemeClr val="accent5">
                <a:lumMod val="40000"/>
                <a:lumOff val="6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6200000">
            <a:off x="6987122" y="4735749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242670E-2067-ED92-6741-418DBF1A7CCB}"/>
              </a:ext>
            </a:extLst>
          </p:cNvPr>
          <p:cNvSpPr/>
          <p:nvPr/>
        </p:nvSpPr>
        <p:spPr>
          <a:xfrm>
            <a:off x="8258146" y="1991788"/>
            <a:ext cx="2880000" cy="2880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2BDA296-282B-4436-4FA4-C97247A6B40A}"/>
              </a:ext>
            </a:extLst>
          </p:cNvPr>
          <p:cNvSpPr/>
          <p:nvPr/>
        </p:nvSpPr>
        <p:spPr>
          <a:xfrm>
            <a:off x="8213359" y="1947001"/>
            <a:ext cx="2969574" cy="2969574"/>
          </a:xfrm>
          <a:prstGeom prst="ellipse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092AA97-39E3-A062-BBC2-4F5DD1A432B7}"/>
              </a:ext>
            </a:extLst>
          </p:cNvPr>
          <p:cNvGrpSpPr/>
          <p:nvPr/>
        </p:nvGrpSpPr>
        <p:grpSpPr>
          <a:xfrm>
            <a:off x="8565214" y="1433781"/>
            <a:ext cx="410262" cy="713451"/>
            <a:chOff x="8565214" y="1433781"/>
            <a:chExt cx="410262" cy="713451"/>
          </a:xfrm>
        </p:grpSpPr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851AE6AA-33CA-7186-AB57-272F784900B5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H="1" flipV="1">
              <a:off x="8565214" y="1433781"/>
              <a:ext cx="106507" cy="18054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014CF91F-2566-0A74-B0A7-F193F41A8391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44" name="Connecteur droit avec flèche 43">
                <a:extLst>
                  <a:ext uri="{FF2B5EF4-FFF2-40B4-BE49-F238E27FC236}">
                    <a16:creationId xmlns:a16="http://schemas.microsoft.com/office/drawing/2014/main" id="{D90336EC-03C9-F1ED-A93D-D7A945E31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0CFD1B-3710-08E7-C6B0-B0E3C284B3E0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4AEB8C2F-DAA4-4391-1B46-3CED1170BDBF}"/>
              </a:ext>
            </a:extLst>
          </p:cNvPr>
          <p:cNvSpPr/>
          <p:nvPr/>
        </p:nvSpPr>
        <p:spPr>
          <a:xfrm>
            <a:off x="7328636" y="1062956"/>
            <a:ext cx="4755218" cy="4755218"/>
          </a:xfrm>
          <a:prstGeom prst="arc">
            <a:avLst>
              <a:gd name="adj1" fmla="val 10838563"/>
              <a:gd name="adj2" fmla="val 21562535"/>
            </a:avLst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5C85FCB-FF84-E419-DC92-2769209DB983}"/>
              </a:ext>
            </a:extLst>
          </p:cNvPr>
          <p:cNvGrpSpPr/>
          <p:nvPr/>
        </p:nvGrpSpPr>
        <p:grpSpPr>
          <a:xfrm flipV="1">
            <a:off x="8627301" y="4756176"/>
            <a:ext cx="357800" cy="626515"/>
            <a:chOff x="8617676" y="1520717"/>
            <a:chExt cx="357800" cy="626515"/>
          </a:xfrm>
        </p:grpSpPr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669B824F-3C26-1DC7-62EA-0F9EB1ABF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7676" y="1520717"/>
              <a:ext cx="54045" cy="93609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010C145-815D-BA6F-2D11-23D92F7ADB42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96B2407E-212A-FD2A-0768-7CBD017D1B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840F4C1-7392-FD4A-DFA0-287A3C1206C9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47C1DB2-A52B-8CB3-C099-9FC5298DEB91}"/>
              </a:ext>
            </a:extLst>
          </p:cNvPr>
          <p:cNvGrpSpPr/>
          <p:nvPr/>
        </p:nvGrpSpPr>
        <p:grpSpPr>
          <a:xfrm rot="-7200000" flipV="1">
            <a:off x="11450137" y="2997268"/>
            <a:ext cx="373783" cy="794255"/>
            <a:chOff x="8601693" y="1352977"/>
            <a:chExt cx="373783" cy="794255"/>
          </a:xfrm>
        </p:grpSpPr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248A89A-0E47-DB88-BC3D-8DED4C419E1D}"/>
                </a:ext>
              </a:extLst>
            </p:cNvPr>
            <p:cNvCxnSpPr>
              <a:cxnSpLocks/>
            </p:cNvCxnSpPr>
            <p:nvPr/>
          </p:nvCxnSpPr>
          <p:spPr>
            <a:xfrm rot="14400000" flipV="1">
              <a:off x="8461636" y="1493034"/>
              <a:ext cx="280114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D47E415D-9A78-34F6-28B7-9DB0CF55E6D0}"/>
                </a:ext>
              </a:extLst>
            </p:cNvPr>
            <p:cNvGrpSpPr/>
            <p:nvPr/>
          </p:nvGrpSpPr>
          <p:grpSpPr>
            <a:xfrm>
              <a:off x="8643960" y="1533216"/>
              <a:ext cx="331516" cy="614016"/>
              <a:chOff x="8643960" y="1533216"/>
              <a:chExt cx="331516" cy="614016"/>
            </a:xfrm>
          </p:grpSpPr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B89F73B5-0768-2A5C-0C7C-511DE3A615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6723" y="2062790"/>
                <a:ext cx="48753" cy="844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5D32BB4-5F57-632C-0624-FCAA66B73C1D}"/>
                  </a:ext>
                </a:extLst>
              </p:cNvPr>
              <p:cNvSpPr/>
              <p:nvPr/>
            </p:nvSpPr>
            <p:spPr>
              <a:xfrm rot="-1800000">
                <a:off x="8643960" y="1533216"/>
                <a:ext cx="288000" cy="576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79" name="Arc 78">
            <a:extLst>
              <a:ext uri="{FF2B5EF4-FFF2-40B4-BE49-F238E27FC236}">
                <a16:creationId xmlns:a16="http://schemas.microsoft.com/office/drawing/2014/main" id="{B0E9748A-ED7B-5DBA-1F48-01931A7C7291}"/>
              </a:ext>
            </a:extLst>
          </p:cNvPr>
          <p:cNvSpPr/>
          <p:nvPr/>
        </p:nvSpPr>
        <p:spPr>
          <a:xfrm>
            <a:off x="7491578" y="1195862"/>
            <a:ext cx="4463702" cy="4463702"/>
          </a:xfrm>
          <a:prstGeom prst="arc">
            <a:avLst>
              <a:gd name="adj1" fmla="val 7167835"/>
              <a:gd name="adj2" fmla="val 17930940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F1DC6A55-7EE8-B67C-125D-9906D10E5B06}"/>
              </a:ext>
            </a:extLst>
          </p:cNvPr>
          <p:cNvSpPr/>
          <p:nvPr/>
        </p:nvSpPr>
        <p:spPr>
          <a:xfrm>
            <a:off x="7403643" y="1126272"/>
            <a:ext cx="4628586" cy="4628586"/>
          </a:xfrm>
          <a:prstGeom prst="arc">
            <a:avLst>
              <a:gd name="adj1" fmla="val 3625087"/>
              <a:gd name="adj2" fmla="val 14407584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D389EB9E-B49F-7C47-D700-2F8FD61A349D}"/>
              </a:ext>
            </a:extLst>
          </p:cNvPr>
          <p:cNvSpPr/>
          <p:nvPr/>
        </p:nvSpPr>
        <p:spPr>
          <a:xfrm flipH="1">
            <a:off x="7405444" y="4042768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B13E26A9-A26F-4CE9-2176-4DB1EEA8BF00}"/>
              </a:ext>
            </a:extLst>
          </p:cNvPr>
          <p:cNvSpPr/>
          <p:nvPr/>
        </p:nvSpPr>
        <p:spPr>
          <a:xfrm>
            <a:off x="7274615" y="994986"/>
            <a:ext cx="4868028" cy="4868028"/>
          </a:xfrm>
          <a:prstGeom prst="arc">
            <a:avLst>
              <a:gd name="adj1" fmla="val 5411382"/>
              <a:gd name="adj2" fmla="val 8650507"/>
            </a:avLst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A33527CC-804D-6039-34E5-2436AE080915}"/>
              </a:ext>
            </a:extLst>
          </p:cNvPr>
          <p:cNvCxnSpPr>
            <a:cxnSpLocks/>
            <a:stCxn id="91" idx="0"/>
            <a:endCxn id="43" idx="4"/>
          </p:cNvCxnSpPr>
          <p:nvPr/>
        </p:nvCxnSpPr>
        <p:spPr>
          <a:xfrm flipH="1" flipV="1">
            <a:off x="9698146" y="4916575"/>
            <a:ext cx="2424" cy="94642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072BF70-9038-A1E0-0203-C0E96A9008EE}"/>
              </a:ext>
            </a:extLst>
          </p:cNvPr>
          <p:cNvGrpSpPr/>
          <p:nvPr/>
        </p:nvGrpSpPr>
        <p:grpSpPr>
          <a:xfrm>
            <a:off x="8627301" y="2330704"/>
            <a:ext cx="2161707" cy="2178296"/>
            <a:chOff x="8627301" y="2330704"/>
            <a:chExt cx="2161707" cy="2178296"/>
          </a:xfrm>
        </p:grpSpPr>
        <p:sp>
          <p:nvSpPr>
            <p:cNvPr id="102" name="Arc plein 101">
              <a:extLst>
                <a:ext uri="{FF2B5EF4-FFF2-40B4-BE49-F238E27FC236}">
                  <a16:creationId xmlns:a16="http://schemas.microsoft.com/office/drawing/2014/main" id="{B9C1F00B-FB15-719C-A6F5-A7D5EFEB2E44}"/>
                </a:ext>
              </a:extLst>
            </p:cNvPr>
            <p:cNvSpPr/>
            <p:nvPr/>
          </p:nvSpPr>
          <p:spPr>
            <a:xfrm>
              <a:off x="8629008" y="2330704"/>
              <a:ext cx="2160000" cy="2160000"/>
            </a:xfrm>
            <a:prstGeom prst="blockArc">
              <a:avLst>
                <a:gd name="adj1" fmla="val 16170713"/>
                <a:gd name="adj2" fmla="val 38155"/>
                <a:gd name="adj3" fmla="val 984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3" name="Arc plein 102">
              <a:extLst>
                <a:ext uri="{FF2B5EF4-FFF2-40B4-BE49-F238E27FC236}">
                  <a16:creationId xmlns:a16="http://schemas.microsoft.com/office/drawing/2014/main" id="{D7D57611-9A7A-7B13-DF3C-663A16220613}"/>
                </a:ext>
              </a:extLst>
            </p:cNvPr>
            <p:cNvSpPr/>
            <p:nvPr/>
          </p:nvSpPr>
          <p:spPr>
            <a:xfrm rot="10800000">
              <a:off x="8627301" y="2349000"/>
              <a:ext cx="2160000" cy="2160000"/>
            </a:xfrm>
            <a:prstGeom prst="blockArc">
              <a:avLst>
                <a:gd name="adj1" fmla="val 10800000"/>
                <a:gd name="adj2" fmla="val 16227075"/>
                <a:gd name="adj3" fmla="val 987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1E230F1-27E2-B084-E768-7A92E787CD99}"/>
              </a:ext>
            </a:extLst>
          </p:cNvPr>
          <p:cNvSpPr txBox="1"/>
          <p:nvPr/>
        </p:nvSpPr>
        <p:spPr>
          <a:xfrm>
            <a:off x="10032574" y="283328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37BD620-C8BA-A7DB-B6DC-AD964C601A62}"/>
              </a:ext>
            </a:extLst>
          </p:cNvPr>
          <p:cNvSpPr txBox="1"/>
          <p:nvPr/>
        </p:nvSpPr>
        <p:spPr>
          <a:xfrm>
            <a:off x="10058222" y="37192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50ED66D-DB64-36C1-D239-5A4ED2ABFED9}"/>
              </a:ext>
            </a:extLst>
          </p:cNvPr>
          <p:cNvGrpSpPr/>
          <p:nvPr/>
        </p:nvGrpSpPr>
        <p:grpSpPr>
          <a:xfrm rot="10800000">
            <a:off x="7383421" y="1459968"/>
            <a:ext cx="3477377" cy="3985562"/>
            <a:chOff x="8709179" y="1557063"/>
            <a:chExt cx="3477377" cy="3985562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1400964F-664F-E540-7CEA-14544DC9DB8C}"/>
                </a:ext>
              </a:extLst>
            </p:cNvPr>
            <p:cNvGrpSpPr/>
            <p:nvPr/>
          </p:nvGrpSpPr>
          <p:grpSpPr>
            <a:xfrm>
              <a:off x="8709179" y="1557063"/>
              <a:ext cx="418697" cy="742569"/>
              <a:chOff x="8556779" y="1404663"/>
              <a:chExt cx="418697" cy="742569"/>
            </a:xfrm>
          </p:grpSpPr>
          <p:cxnSp>
            <p:nvCxnSpPr>
              <p:cNvPr id="9" name="Connecteur droit avec flèche 8">
                <a:extLst>
                  <a:ext uri="{FF2B5EF4-FFF2-40B4-BE49-F238E27FC236}">
                    <a16:creationId xmlns:a16="http://schemas.microsoft.com/office/drawing/2014/main" id="{125C55A2-825F-C9A0-1ADC-FC3B62A3AC0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556779" y="1404663"/>
                <a:ext cx="114943" cy="209663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24F239E1-0F21-9B63-C1B5-613557ABC1FB}"/>
                  </a:ext>
                </a:extLst>
              </p:cNvPr>
              <p:cNvGrpSpPr/>
              <p:nvPr/>
            </p:nvGrpSpPr>
            <p:grpSpPr>
              <a:xfrm>
                <a:off x="8643960" y="1533216"/>
                <a:ext cx="331516" cy="614016"/>
                <a:chOff x="8643960" y="1533216"/>
                <a:chExt cx="331516" cy="614016"/>
              </a:xfrm>
            </p:grpSpPr>
            <p:cxnSp>
              <p:nvCxnSpPr>
                <p:cNvPr id="11" name="Connecteur droit avec flèche 10">
                  <a:extLst>
                    <a:ext uri="{FF2B5EF4-FFF2-40B4-BE49-F238E27FC236}">
                      <a16:creationId xmlns:a16="http://schemas.microsoft.com/office/drawing/2014/main" id="{3C1FB1E2-9E0C-9359-EE3E-0553A711A1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26723" y="2062790"/>
                  <a:ext cx="48753" cy="84442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616DEFB-6353-2AFC-AEC6-AAFBD46A2E5A}"/>
                    </a:ext>
                  </a:extLst>
                </p:cNvPr>
                <p:cNvSpPr/>
                <p:nvPr/>
              </p:nvSpPr>
              <p:spPr>
                <a:xfrm rot="-1800000">
                  <a:off x="8643960" y="1533216"/>
                  <a:ext cx="288000" cy="576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C50243B8-499D-6B85-7737-1BF121BB40BD}"/>
                </a:ext>
              </a:extLst>
            </p:cNvPr>
            <p:cNvGrpSpPr/>
            <p:nvPr/>
          </p:nvGrpSpPr>
          <p:grpSpPr>
            <a:xfrm flipV="1">
              <a:off x="8775351" y="4889040"/>
              <a:ext cx="384859" cy="653585"/>
              <a:chOff x="8613326" y="1513183"/>
              <a:chExt cx="384859" cy="653585"/>
            </a:xfrm>
          </p:grpSpPr>
          <p:cxnSp>
            <p:nvCxnSpPr>
              <p:cNvPr id="22" name="Connecteur droit avec flèche 21">
                <a:extLst>
                  <a:ext uri="{FF2B5EF4-FFF2-40B4-BE49-F238E27FC236}">
                    <a16:creationId xmlns:a16="http://schemas.microsoft.com/office/drawing/2014/main" id="{7870D409-EA5C-5B39-F355-53A70229166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613326" y="1513183"/>
                <a:ext cx="58396" cy="101144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E982F57B-542B-724C-F2FE-84D8F03AFFD1}"/>
                  </a:ext>
                </a:extLst>
              </p:cNvPr>
              <p:cNvGrpSpPr/>
              <p:nvPr/>
            </p:nvGrpSpPr>
            <p:grpSpPr>
              <a:xfrm>
                <a:off x="8643960" y="1533216"/>
                <a:ext cx="354225" cy="633552"/>
                <a:chOff x="8643960" y="1533216"/>
                <a:chExt cx="354225" cy="633552"/>
              </a:xfrm>
            </p:grpSpPr>
            <p:cxnSp>
              <p:nvCxnSpPr>
                <p:cNvPr id="26" name="Connecteur droit avec flèche 25">
                  <a:extLst>
                    <a:ext uri="{FF2B5EF4-FFF2-40B4-BE49-F238E27FC236}">
                      <a16:creationId xmlns:a16="http://schemas.microsoft.com/office/drawing/2014/main" id="{927A69FD-EFAE-3356-1400-29770CE08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926724" y="2062790"/>
                  <a:ext cx="71461" cy="10397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48C938B-F082-840B-B37C-E3C56162BCF7}"/>
                    </a:ext>
                  </a:extLst>
                </p:cNvPr>
                <p:cNvSpPr/>
                <p:nvPr/>
              </p:nvSpPr>
              <p:spPr>
                <a:xfrm rot="-1800000">
                  <a:off x="8643960" y="1533216"/>
                  <a:ext cx="288000" cy="576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E772FA0C-2265-14F7-0E1C-3386FBDFDB7B}"/>
                </a:ext>
              </a:extLst>
            </p:cNvPr>
            <p:cNvGrpSpPr/>
            <p:nvPr/>
          </p:nvGrpSpPr>
          <p:grpSpPr>
            <a:xfrm rot="-7200000" flipV="1">
              <a:off x="11602537" y="3149668"/>
              <a:ext cx="373783" cy="794255"/>
              <a:chOff x="8601693" y="1352977"/>
              <a:chExt cx="373783" cy="794255"/>
            </a:xfrm>
          </p:grpSpPr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B33CC13A-B8D6-1925-3EDD-4301418C57A4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V="1">
                <a:off x="8461636" y="1493034"/>
                <a:ext cx="280114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0F008DFE-7631-09A5-7E21-42F6066D0C78}"/>
                  </a:ext>
                </a:extLst>
              </p:cNvPr>
              <p:cNvGrpSpPr/>
              <p:nvPr/>
            </p:nvGrpSpPr>
            <p:grpSpPr>
              <a:xfrm>
                <a:off x="8643960" y="1533216"/>
                <a:ext cx="331516" cy="614016"/>
                <a:chOff x="8643960" y="1533216"/>
                <a:chExt cx="331516" cy="614016"/>
              </a:xfrm>
            </p:grpSpPr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BE375469-0B4E-BF4C-28BA-1DC0069F78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26723" y="2062790"/>
                  <a:ext cx="48753" cy="84442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85CD128-067A-DC51-CC95-017FF28C23C7}"/>
                    </a:ext>
                  </a:extLst>
                </p:cNvPr>
                <p:cNvSpPr/>
                <p:nvPr/>
              </p:nvSpPr>
              <p:spPr>
                <a:xfrm rot="-1800000">
                  <a:off x="8643960" y="1533216"/>
                  <a:ext cx="288000" cy="576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>
                      <a:lumMod val="50000"/>
                    </a:schemeClr>
                  </a:solidFill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2950E568-3F2D-1635-541B-349E579C1C07}"/>
              </a:ext>
            </a:extLst>
          </p:cNvPr>
          <p:cNvGrpSpPr/>
          <p:nvPr/>
        </p:nvGrpSpPr>
        <p:grpSpPr>
          <a:xfrm rot="10800000">
            <a:off x="8618504" y="2338869"/>
            <a:ext cx="2161707" cy="2178296"/>
            <a:chOff x="8627301" y="2330704"/>
            <a:chExt cx="2161707" cy="2178296"/>
          </a:xfrm>
        </p:grpSpPr>
        <p:sp>
          <p:nvSpPr>
            <p:cNvPr id="45" name="Arc plein 44">
              <a:extLst>
                <a:ext uri="{FF2B5EF4-FFF2-40B4-BE49-F238E27FC236}">
                  <a16:creationId xmlns:a16="http://schemas.microsoft.com/office/drawing/2014/main" id="{4CB6533C-819A-66D9-CDD6-C79B951F7EF7}"/>
                </a:ext>
              </a:extLst>
            </p:cNvPr>
            <p:cNvSpPr/>
            <p:nvPr/>
          </p:nvSpPr>
          <p:spPr>
            <a:xfrm>
              <a:off x="8629008" y="2330704"/>
              <a:ext cx="2160000" cy="2160000"/>
            </a:xfrm>
            <a:prstGeom prst="blockArc">
              <a:avLst>
                <a:gd name="adj1" fmla="val 16170713"/>
                <a:gd name="adj2" fmla="val 38155"/>
                <a:gd name="adj3" fmla="val 984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Arc plein 47">
              <a:extLst>
                <a:ext uri="{FF2B5EF4-FFF2-40B4-BE49-F238E27FC236}">
                  <a16:creationId xmlns:a16="http://schemas.microsoft.com/office/drawing/2014/main" id="{FACC4D93-1A67-2A4C-3AC5-3349DBF03CE8}"/>
                </a:ext>
              </a:extLst>
            </p:cNvPr>
            <p:cNvSpPr/>
            <p:nvPr/>
          </p:nvSpPr>
          <p:spPr>
            <a:xfrm rot="10800000">
              <a:off x="8627301" y="2349000"/>
              <a:ext cx="2160000" cy="2160000"/>
            </a:xfrm>
            <a:prstGeom prst="blockArc">
              <a:avLst>
                <a:gd name="adj1" fmla="val 10800000"/>
                <a:gd name="adj2" fmla="val 16227075"/>
                <a:gd name="adj3" fmla="val 987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BDD92EC3-5FC7-1505-1A0B-BEF44BF9CA9D}"/>
              </a:ext>
            </a:extLst>
          </p:cNvPr>
          <p:cNvSpPr txBox="1"/>
          <p:nvPr/>
        </p:nvSpPr>
        <p:spPr>
          <a:xfrm>
            <a:off x="9068036" y="376614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2011D21-74D5-723B-E243-7B6CC00A1A43}"/>
              </a:ext>
            </a:extLst>
          </p:cNvPr>
          <p:cNvSpPr txBox="1"/>
          <p:nvPr/>
        </p:nvSpPr>
        <p:spPr>
          <a:xfrm>
            <a:off x="9073760" y="27298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2AEA733B-C8A4-3512-DEC0-C7B7C44A5A47}"/>
              </a:ext>
            </a:extLst>
          </p:cNvPr>
          <p:cNvSpPr/>
          <p:nvPr/>
        </p:nvSpPr>
        <p:spPr>
          <a:xfrm rot="1935265" flipH="1">
            <a:off x="7202547" y="3385079"/>
            <a:ext cx="216000" cy="216000"/>
          </a:xfrm>
          <a:prstGeom prst="arc">
            <a:avLst>
              <a:gd name="adj1" fmla="val 21424846"/>
              <a:gd name="adj2" fmla="val 10803441"/>
            </a:avLst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3E2C001-964A-2385-D140-C4090E4FFC8A}"/>
              </a:ext>
            </a:extLst>
          </p:cNvPr>
          <p:cNvSpPr/>
          <p:nvPr/>
        </p:nvSpPr>
        <p:spPr>
          <a:xfrm>
            <a:off x="11427241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1BB603AE-849F-F055-A66A-C4FF774CBE81}"/>
              </a:ext>
            </a:extLst>
          </p:cNvPr>
          <p:cNvSpPr/>
          <p:nvPr/>
        </p:nvSpPr>
        <p:spPr>
          <a:xfrm>
            <a:off x="7701962" y="2914553"/>
            <a:ext cx="288000" cy="288000"/>
          </a:xfrm>
          <a:prstGeom prst="ellipse">
            <a:avLst/>
          </a:prstGeom>
          <a:ln w="28575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FDD28526-F834-13BB-2706-2148B1919EFD}"/>
              </a:ext>
            </a:extLst>
          </p:cNvPr>
          <p:cNvSpPr/>
          <p:nvPr/>
        </p:nvSpPr>
        <p:spPr>
          <a:xfrm>
            <a:off x="10769291" y="4706893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04BEA667-26B6-9C62-4CDB-151EB63A0277}"/>
              </a:ext>
            </a:extLst>
          </p:cNvPr>
          <p:cNvSpPr/>
          <p:nvPr/>
        </p:nvSpPr>
        <p:spPr>
          <a:xfrm>
            <a:off x="8939809" y="1534330"/>
            <a:ext cx="288000" cy="288000"/>
          </a:xfrm>
          <a:prstGeom prst="ellipse">
            <a:avLst/>
          </a:prstGeom>
          <a:ln w="28575">
            <a:solidFill>
              <a:schemeClr val="accent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5AC4C0D0-E61A-F383-1CFD-01EA0EB01418}"/>
              </a:ext>
            </a:extLst>
          </p:cNvPr>
          <p:cNvSpPr/>
          <p:nvPr/>
        </p:nvSpPr>
        <p:spPr>
          <a:xfrm>
            <a:off x="10796190" y="1792142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C228C91F-FD41-5506-6D21-A79317B709FE}"/>
              </a:ext>
            </a:extLst>
          </p:cNvPr>
          <p:cNvSpPr/>
          <p:nvPr/>
        </p:nvSpPr>
        <p:spPr>
          <a:xfrm>
            <a:off x="8349547" y="4742859"/>
            <a:ext cx="288000" cy="288000"/>
          </a:xfrm>
          <a:prstGeom prst="ellips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61224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49C44AD-9720-6B4E-17AF-4F0330DD9FC1}"/>
              </a:ext>
            </a:extLst>
          </p:cNvPr>
          <p:cNvGrpSpPr/>
          <p:nvPr/>
        </p:nvGrpSpPr>
        <p:grpSpPr>
          <a:xfrm>
            <a:off x="897749" y="2362200"/>
            <a:ext cx="1218636" cy="1066800"/>
            <a:chOff x="4656667" y="2169000"/>
            <a:chExt cx="2878666" cy="25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9822DBA-ADA4-CD5A-4189-FD2BDA9788BB}"/>
                </a:ext>
              </a:extLst>
            </p:cNvPr>
            <p:cNvSpPr/>
            <p:nvPr/>
          </p:nvSpPr>
          <p:spPr>
            <a:xfrm>
              <a:off x="5091113" y="2424113"/>
              <a:ext cx="2009774" cy="200977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D945575-C9A2-7B2D-3B62-5C22C6040B1B}"/>
                </a:ext>
              </a:extLst>
            </p:cNvPr>
            <p:cNvSpPr/>
            <p:nvPr/>
          </p:nvSpPr>
          <p:spPr>
            <a:xfrm flipV="1">
              <a:off x="5430519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2134FBCF-BF62-8773-7F08-F66D1B04CA8C}"/>
                </a:ext>
              </a:extLst>
            </p:cNvPr>
            <p:cNvSpPr/>
            <p:nvPr/>
          </p:nvSpPr>
          <p:spPr>
            <a:xfrm flipV="1">
              <a:off x="6466843" y="3281680"/>
              <a:ext cx="294640" cy="29464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26CF872-FBCC-5D63-3B24-1C3450F9B737}"/>
                </a:ext>
              </a:extLst>
            </p:cNvPr>
            <p:cNvSpPr/>
            <p:nvPr/>
          </p:nvSpPr>
          <p:spPr>
            <a:xfrm flipV="1">
              <a:off x="5989320" y="2767013"/>
              <a:ext cx="213360" cy="2133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C5C5379-4F9B-91CF-2B3D-5DB69DCD7842}"/>
                </a:ext>
              </a:extLst>
            </p:cNvPr>
            <p:cNvSpPr/>
            <p:nvPr/>
          </p:nvSpPr>
          <p:spPr>
            <a:xfrm>
              <a:off x="4982633" y="2315633"/>
              <a:ext cx="2226734" cy="222673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2A96538D-B19A-E875-3857-A8FC924D3AA3}"/>
                </a:ext>
              </a:extLst>
            </p:cNvPr>
            <p:cNvSpPr/>
            <p:nvPr/>
          </p:nvSpPr>
          <p:spPr>
            <a:xfrm>
              <a:off x="4656667" y="2169000"/>
              <a:ext cx="2878666" cy="2520000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27833F5-F3A2-E634-FB01-47FB108253E1}"/>
              </a:ext>
            </a:extLst>
          </p:cNvPr>
          <p:cNvCxnSpPr>
            <a:cxnSpLocks/>
          </p:cNvCxnSpPr>
          <p:nvPr/>
        </p:nvCxnSpPr>
        <p:spPr>
          <a:xfrm>
            <a:off x="1506356" y="2241550"/>
            <a:ext cx="0" cy="37380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E7F7052-2F2E-6E3B-D1EB-35661970F512}"/>
              </a:ext>
            </a:extLst>
          </p:cNvPr>
          <p:cNvSpPr txBox="1"/>
          <p:nvPr/>
        </p:nvSpPr>
        <p:spPr>
          <a:xfrm>
            <a:off x="1187711" y="2026106"/>
            <a:ext cx="6372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« Terre »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565A1CC-4D77-3AE4-DEEE-4990A95B931B}"/>
              </a:ext>
            </a:extLst>
          </p:cNvPr>
          <p:cNvSpPr txBox="1"/>
          <p:nvPr/>
        </p:nvSpPr>
        <p:spPr>
          <a:xfrm>
            <a:off x="864458" y="3465814"/>
            <a:ext cx="4344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Phase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A198C0-E60C-254B-6554-3E103919150C}"/>
              </a:ext>
            </a:extLst>
          </p:cNvPr>
          <p:cNvSpPr txBox="1"/>
          <p:nvPr/>
        </p:nvSpPr>
        <p:spPr>
          <a:xfrm>
            <a:off x="1722126" y="3465814"/>
            <a:ext cx="51058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400" dirty="0"/>
              <a:t>Neutre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820B87D-C85E-D5C2-F96B-6F2FF6F5D806}"/>
              </a:ext>
            </a:extLst>
          </p:cNvPr>
          <p:cNvCxnSpPr>
            <a:cxnSpLocks/>
          </p:cNvCxnSpPr>
          <p:nvPr/>
        </p:nvCxnSpPr>
        <p:spPr>
          <a:xfrm flipV="1">
            <a:off x="1287712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99AA007-DA37-C09D-FE31-1EDBE665DA86}"/>
              </a:ext>
            </a:extLst>
          </p:cNvPr>
          <p:cNvCxnSpPr>
            <a:cxnSpLocks/>
          </p:cNvCxnSpPr>
          <p:nvPr/>
        </p:nvCxnSpPr>
        <p:spPr>
          <a:xfrm flipV="1">
            <a:off x="1727201" y="2957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15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 flipV="1">
            <a:off x="5377543" y="2706112"/>
            <a:ext cx="1435892" cy="72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/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E56B832-7791-CB02-C27A-EE32F2BE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88" y="2711947"/>
                <a:ext cx="243465" cy="262251"/>
              </a:xfrm>
              <a:prstGeom prst="rect">
                <a:avLst/>
              </a:prstGeom>
              <a:blipFill>
                <a:blip r:embed="rId2"/>
                <a:stretch>
                  <a:fillRect l="-17500" r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60351" y="2796080"/>
            <a:ext cx="825315" cy="41549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26" y="2615114"/>
                <a:ext cx="113108" cy="224229"/>
              </a:xfrm>
              <a:prstGeom prst="rect">
                <a:avLst/>
              </a:prstGeom>
              <a:blipFill>
                <a:blip r:embed="rId3"/>
                <a:stretch>
                  <a:fillRect l="-36842" r="-26316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3A9B47E7-72FA-B4F3-E6A2-D2F3F2001ED2}"/>
              </a:ext>
            </a:extLst>
          </p:cNvPr>
          <p:cNvSpPr/>
          <p:nvPr/>
        </p:nvSpPr>
        <p:spPr>
          <a:xfrm>
            <a:off x="4096253" y="2146266"/>
            <a:ext cx="2565468" cy="2565468"/>
          </a:xfrm>
          <a:prstGeom prst="arc">
            <a:avLst>
              <a:gd name="adj1" fmla="val 20057333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/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9C60172E-788B-F615-F0C3-E699CFE7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364" y="3034622"/>
                <a:ext cx="584904" cy="215444"/>
              </a:xfrm>
              <a:prstGeom prst="rect">
                <a:avLst/>
              </a:prstGeom>
              <a:blipFill>
                <a:blip r:embed="rId4"/>
                <a:stretch>
                  <a:fillRect l="-6250" r="-6250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37FBAC4D-601D-99EE-F949-D87517843751}"/>
              </a:ext>
            </a:extLst>
          </p:cNvPr>
          <p:cNvSpPr/>
          <p:nvPr/>
        </p:nvSpPr>
        <p:spPr>
          <a:xfrm>
            <a:off x="4974728" y="3031091"/>
            <a:ext cx="808518" cy="808518"/>
          </a:xfrm>
          <a:prstGeom prst="arc">
            <a:avLst>
              <a:gd name="adj1" fmla="val 15108979"/>
              <a:gd name="adj2" fmla="val 21531937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/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9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244B42FC-E8D6-D36F-F171-9E3DC27F6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17" y="3460143"/>
                <a:ext cx="584904" cy="235321"/>
              </a:xfrm>
              <a:prstGeom prst="rect">
                <a:avLst/>
              </a:prstGeom>
              <a:blipFill>
                <a:blip r:embed="rId5"/>
                <a:stretch>
                  <a:fillRect l="-4167" r="-5208" b="-2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25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A83BB554-C204-7097-A032-8C7032DA8D1C}"/>
              </a:ext>
            </a:extLst>
          </p:cNvPr>
          <p:cNvGrpSpPr/>
          <p:nvPr/>
        </p:nvGrpSpPr>
        <p:grpSpPr>
          <a:xfrm>
            <a:off x="4077706" y="1989000"/>
            <a:ext cx="434622" cy="2880000"/>
            <a:chOff x="4077706" y="1989000"/>
            <a:chExt cx="434622" cy="2880000"/>
          </a:xfrm>
        </p:grpSpPr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64EF213-4F31-95DA-D80E-BAC42441C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C1F7D2D7-711D-4DD1-6D89-ECE86A105C7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E59EF6E-2774-50C8-3D18-1841443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0D5BD9F-9FEC-FEA3-6F9D-6C447B522BBC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77F8970-13F4-9B0A-CF7B-520D975E6493}"/>
              </a:ext>
            </a:extLst>
          </p:cNvPr>
          <p:cNvGrpSpPr/>
          <p:nvPr/>
        </p:nvGrpSpPr>
        <p:grpSpPr>
          <a:xfrm>
            <a:off x="4797638" y="1989000"/>
            <a:ext cx="434622" cy="2880000"/>
            <a:chOff x="4077706" y="1989000"/>
            <a:chExt cx="434622" cy="2880000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A54A839-779D-C405-BD70-64EAC1C8EF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771585F-656A-64AD-CB9E-DBC15B225C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A981FD89-D395-3002-3250-2F16BAED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8DD1D0A3-A54D-DA23-6682-BB319BE2BD5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74380BD-3E01-9929-1078-5986C5F66790}"/>
              </a:ext>
            </a:extLst>
          </p:cNvPr>
          <p:cNvGrpSpPr/>
          <p:nvPr/>
        </p:nvGrpSpPr>
        <p:grpSpPr>
          <a:xfrm>
            <a:off x="5517570" y="1989000"/>
            <a:ext cx="434622" cy="2880000"/>
            <a:chOff x="4077706" y="1989000"/>
            <a:chExt cx="434622" cy="288000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2E4A457-258D-2ACC-B3FC-718315DA10F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1CD430ED-CF02-0686-CB9C-2081EBD072C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31C3FC6-FEEB-0C61-9534-483A5130444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0A0CC87-06BF-302C-623B-4B1585DF802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A2CFE1E7-2A45-819E-F5C8-B26E1A34C0E3}"/>
              </a:ext>
            </a:extLst>
          </p:cNvPr>
          <p:cNvGrpSpPr/>
          <p:nvPr/>
        </p:nvGrpSpPr>
        <p:grpSpPr>
          <a:xfrm>
            <a:off x="6237502" y="1989000"/>
            <a:ext cx="434622" cy="2880000"/>
            <a:chOff x="4077706" y="1989000"/>
            <a:chExt cx="434622" cy="2880000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CCA1E70-8C61-D86E-A94E-0B5FB558196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699D68C-B1C5-37E7-05C4-25C31A7F0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9979842-44F3-D586-EFB8-0B610BDCCB6E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12A658E2-A21F-054F-FCA4-17E8E070D51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CD99885-827E-EA63-CF1F-885E0C00E39F}"/>
              </a:ext>
            </a:extLst>
          </p:cNvPr>
          <p:cNvCxnSpPr>
            <a:cxnSpLocks/>
          </p:cNvCxnSpPr>
          <p:nvPr/>
        </p:nvCxnSpPr>
        <p:spPr>
          <a:xfrm>
            <a:off x="46599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5857912-D5C9-47E4-E3FE-6AB2555A5C84}"/>
              </a:ext>
            </a:extLst>
          </p:cNvPr>
          <p:cNvSpPr/>
          <p:nvPr/>
        </p:nvSpPr>
        <p:spPr>
          <a:xfrm>
            <a:off x="3940627" y="1989000"/>
            <a:ext cx="2880000" cy="2880000"/>
          </a:xfrm>
          <a:prstGeom prst="rect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D18654C-3E93-13F5-CB7D-9D5C5F9A7EAF}"/>
              </a:ext>
            </a:extLst>
          </p:cNvPr>
          <p:cNvCxnSpPr>
            <a:cxnSpLocks/>
          </p:cNvCxnSpPr>
          <p:nvPr/>
        </p:nvCxnSpPr>
        <p:spPr>
          <a:xfrm>
            <a:off x="537754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8E750D-1AEA-84A2-B9E0-327653EEDA28}"/>
              </a:ext>
            </a:extLst>
          </p:cNvPr>
          <p:cNvCxnSpPr>
            <a:cxnSpLocks/>
          </p:cNvCxnSpPr>
          <p:nvPr/>
        </p:nvCxnSpPr>
        <p:spPr>
          <a:xfrm>
            <a:off x="6095093" y="1989000"/>
            <a:ext cx="0" cy="288000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8AAE436-84BF-8D08-5421-A8D78B932BAC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7" y="3429000"/>
            <a:ext cx="2880000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DC7D59-047A-DC52-ACB1-8E0765854A9C}"/>
              </a:ext>
            </a:extLst>
          </p:cNvPr>
          <p:cNvCxnSpPr>
            <a:cxnSpLocks/>
          </p:cNvCxnSpPr>
          <p:nvPr/>
        </p:nvCxnSpPr>
        <p:spPr>
          <a:xfrm>
            <a:off x="3940628" y="4147884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6C6F9B8-11FE-1053-9E2B-BFC2D1763CE2}"/>
              </a:ext>
            </a:extLst>
          </p:cNvPr>
          <p:cNvCxnSpPr>
            <a:cxnSpLocks/>
          </p:cNvCxnSpPr>
          <p:nvPr/>
        </p:nvCxnSpPr>
        <p:spPr>
          <a:xfrm>
            <a:off x="3940628" y="2707882"/>
            <a:ext cx="2879999" cy="0"/>
          </a:xfrm>
          <a:prstGeom prst="line">
            <a:avLst/>
          </a:prstGeom>
          <a:noFill/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3940626" y="3429000"/>
            <a:ext cx="288000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02CFD1E-EFC8-5F44-EE82-55E6316B8398}"/>
              </a:ext>
            </a:extLst>
          </p:cNvPr>
          <p:cNvGrpSpPr/>
          <p:nvPr/>
        </p:nvGrpSpPr>
        <p:grpSpPr>
          <a:xfrm rot="5400000">
            <a:off x="5159324" y="913093"/>
            <a:ext cx="434622" cy="2872016"/>
            <a:chOff x="4077706" y="1989000"/>
            <a:chExt cx="434622" cy="28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D2ACA2E3-5B74-6EBA-2DC2-FCF7013C349D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5ED629A-95FC-7B30-2362-302442C17562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B985AD1-E937-0A28-2B11-C45BBED055B0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7F6B4669-AE8E-E9FC-08E5-2BF4B15C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B5DF77-8029-E34E-1071-D822D4241B37}"/>
              </a:ext>
            </a:extLst>
          </p:cNvPr>
          <p:cNvGrpSpPr/>
          <p:nvPr/>
        </p:nvGrpSpPr>
        <p:grpSpPr>
          <a:xfrm rot="5400000">
            <a:off x="5163316" y="1629032"/>
            <a:ext cx="434622" cy="2880001"/>
            <a:chOff x="4077706" y="1989000"/>
            <a:chExt cx="434622" cy="2880000"/>
          </a:xfrm>
        </p:grpSpPr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FFD011D6-D65B-357C-8331-873E10A2FB2C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064ED44-9A29-FB8C-58CB-141897C9240C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951C9087-389F-798F-09BF-4950887EA20B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ED0ADC1-A1DC-92BB-13E3-7DCD8D6969A4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6CE709B5-9B4D-4707-43B3-9385CE588444}"/>
              </a:ext>
            </a:extLst>
          </p:cNvPr>
          <p:cNvGrpSpPr/>
          <p:nvPr/>
        </p:nvGrpSpPr>
        <p:grpSpPr>
          <a:xfrm rot="5400000">
            <a:off x="5163316" y="2348964"/>
            <a:ext cx="434622" cy="2880001"/>
            <a:chOff x="4077706" y="1989000"/>
            <a:chExt cx="434622" cy="2880000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6DD57B2-F151-9C21-185F-6DE96F9547C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920B5F-4FC2-3D72-0074-385DA718DC97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7D292AE-1E24-E779-0F83-F46C43988577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231DCD3-C283-8B2D-D5C4-D6A92C02D147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120BFF6-FCEB-D1F6-F35B-F45C1D7713D1}"/>
              </a:ext>
            </a:extLst>
          </p:cNvPr>
          <p:cNvGrpSpPr/>
          <p:nvPr/>
        </p:nvGrpSpPr>
        <p:grpSpPr>
          <a:xfrm rot="5400000">
            <a:off x="5163316" y="3068896"/>
            <a:ext cx="434622" cy="2880001"/>
            <a:chOff x="4077706" y="1989000"/>
            <a:chExt cx="434622" cy="288000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28D70A-2163-0808-5A40-E1C3C2F19914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F38B014A-BF51-6120-4C54-27E3BEAD7CFD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DC9A3F-0886-2411-9138-787F5644107D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C79A81FA-6878-FE09-6718-6BDC7E90A29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6629414" y="3209514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8E257A96-6DAB-ABFB-18B5-4935D6B4C587}"/>
              </a:ext>
            </a:extLst>
          </p:cNvPr>
          <p:cNvSpPr/>
          <p:nvPr/>
        </p:nvSpPr>
        <p:spPr>
          <a:xfrm>
            <a:off x="4221706" y="2282712"/>
            <a:ext cx="2304000" cy="230400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44AC058-C251-B6AB-BC89-AC52C0C5A586}"/>
              </a:ext>
            </a:extLst>
          </p:cNvPr>
          <p:cNvCxnSpPr>
            <a:cxnSpLocks/>
            <a:endCxn id="83" idx="6"/>
          </p:cNvCxnSpPr>
          <p:nvPr/>
        </p:nvCxnSpPr>
        <p:spPr>
          <a:xfrm>
            <a:off x="5377542" y="3429000"/>
            <a:ext cx="1148164" cy="57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8620958-BCA5-61D5-8949-35CD24E3B95F}"/>
              </a:ext>
            </a:extLst>
          </p:cNvPr>
          <p:cNvCxnSpPr>
            <a:cxnSpLocks/>
          </p:cNvCxnSpPr>
          <p:nvPr/>
        </p:nvCxnSpPr>
        <p:spPr>
          <a:xfrm flipH="1" flipV="1">
            <a:off x="4797638" y="2426712"/>
            <a:ext cx="576000" cy="10022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795E7AB-63FA-6E19-FCEC-C5BD7877C3E9}"/>
              </a:ext>
            </a:extLst>
          </p:cNvPr>
          <p:cNvCxnSpPr>
            <a:cxnSpLocks/>
          </p:cNvCxnSpPr>
          <p:nvPr/>
        </p:nvCxnSpPr>
        <p:spPr>
          <a:xfrm flipH="1">
            <a:off x="4797637" y="3429000"/>
            <a:ext cx="582652" cy="101780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/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ED689053-FE1C-6B94-31EA-CB76A9A6C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93" y="3136256"/>
                <a:ext cx="437106" cy="260841"/>
              </a:xfrm>
              <a:prstGeom prst="rect">
                <a:avLst/>
              </a:prstGeom>
              <a:blipFill>
                <a:blip r:embed="rId2"/>
                <a:stretch>
                  <a:fillRect l="-5634" r="-14085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/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B9911A29-7939-B311-849E-6D7351A3F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488" y="2729568"/>
                <a:ext cx="441275" cy="261931"/>
              </a:xfrm>
              <a:prstGeom prst="rect">
                <a:avLst/>
              </a:prstGeom>
              <a:blipFill>
                <a:blip r:embed="rId3"/>
                <a:stretch>
                  <a:fillRect l="-5479" r="-1369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/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25F7FE2-99C8-1F17-80F0-4F027342D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037" y="3876356"/>
                <a:ext cx="441275" cy="260841"/>
              </a:xfrm>
              <a:prstGeom prst="rect">
                <a:avLst/>
              </a:prstGeom>
              <a:blipFill>
                <a:blip r:embed="rId4"/>
                <a:stretch>
                  <a:fillRect l="-6944" r="-13889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482E21C-A5C8-B145-0E94-68A82BE0C09D}"/>
              </a:ext>
            </a:extLst>
          </p:cNvPr>
          <p:cNvCxnSpPr>
            <a:cxnSpLocks/>
          </p:cNvCxnSpPr>
          <p:nvPr/>
        </p:nvCxnSpPr>
        <p:spPr>
          <a:xfrm flipH="1">
            <a:off x="6539313" y="2424661"/>
            <a:ext cx="576000" cy="100228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4EA37AAA-5A6E-3140-09C9-F962FF39CA42}"/>
              </a:ext>
            </a:extLst>
          </p:cNvPr>
          <p:cNvCxnSpPr>
            <a:cxnSpLocks/>
          </p:cNvCxnSpPr>
          <p:nvPr/>
        </p:nvCxnSpPr>
        <p:spPr>
          <a:xfrm flipV="1">
            <a:off x="5394043" y="2428491"/>
            <a:ext cx="1721270" cy="1000509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/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ba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489E91EE-33EF-9906-5E7C-AF5ADAAA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502" y="2339205"/>
                <a:ext cx="518988" cy="260841"/>
              </a:xfrm>
              <a:prstGeom prst="rect">
                <a:avLst/>
              </a:prstGeom>
              <a:blipFill>
                <a:blip r:embed="rId5"/>
                <a:stretch>
                  <a:fillRect l="-3529" r="-11765" b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001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5377543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5377542" y="3429000"/>
            <a:ext cx="144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703BFC2-1C6F-263E-5D0A-E56613B3B1D0}"/>
              </a:ext>
            </a:extLst>
          </p:cNvPr>
          <p:cNvSpPr txBox="1"/>
          <p:nvPr/>
        </p:nvSpPr>
        <p:spPr>
          <a:xfrm>
            <a:off x="7349413" y="3205233"/>
            <a:ext cx="19121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4F17F9-8ED9-BEE9-FF7B-4E73D472A692}"/>
              </a:ext>
            </a:extLst>
          </p:cNvPr>
          <p:cNvSpPr txBox="1"/>
          <p:nvPr/>
        </p:nvSpPr>
        <p:spPr>
          <a:xfrm>
            <a:off x="5430321" y="2012574"/>
            <a:ext cx="238168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i="1" dirty="0"/>
              <a:t>Im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B8556AF-75EC-14AA-E841-888DCE19009F}"/>
              </a:ext>
            </a:extLst>
          </p:cNvPr>
          <p:cNvCxnSpPr>
            <a:cxnSpLocks/>
          </p:cNvCxnSpPr>
          <p:nvPr/>
        </p:nvCxnSpPr>
        <p:spPr>
          <a:xfrm flipV="1">
            <a:off x="6812643" y="2578925"/>
            <a:ext cx="0" cy="85007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/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D4D8037C-C70D-8D3B-365C-60A6568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03" y="2735136"/>
                <a:ext cx="138179" cy="225703"/>
              </a:xfrm>
              <a:prstGeom prst="rect">
                <a:avLst/>
              </a:prstGeom>
              <a:blipFill>
                <a:blip r:embed="rId2"/>
                <a:stretch>
                  <a:fillRect l="-31818" r="-27273" b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E04B601-39EA-F366-A1CD-27BFA641063E}"/>
              </a:ext>
            </a:extLst>
          </p:cNvPr>
          <p:cNvCxnSpPr>
            <a:cxnSpLocks/>
          </p:cNvCxnSpPr>
          <p:nvPr/>
        </p:nvCxnSpPr>
        <p:spPr>
          <a:xfrm flipV="1">
            <a:off x="5377542" y="2566412"/>
            <a:ext cx="1435101" cy="8625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/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9D91AE4-7EBA-816D-E09E-28B43749C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50" y="3442099"/>
                <a:ext cx="155042" cy="224229"/>
              </a:xfrm>
              <a:prstGeom prst="rect">
                <a:avLst/>
              </a:prstGeom>
              <a:blipFill>
                <a:blip r:embed="rId3"/>
                <a:stretch>
                  <a:fillRect l="-26923" r="-19231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/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ba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D04B3E9-3D28-7E00-48DD-C2B7D82C5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635" y="2881105"/>
                <a:ext cx="167161" cy="257699"/>
              </a:xfrm>
              <a:prstGeom prst="rect">
                <a:avLst/>
              </a:prstGeom>
              <a:blipFill>
                <a:blip r:embed="rId4"/>
                <a:stretch>
                  <a:fillRect l="-37037" r="-33333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6AC560E5-1D5F-603A-5BF4-62D1543C1FD7}"/>
              </a:ext>
            </a:extLst>
          </p:cNvPr>
          <p:cNvSpPr/>
          <p:nvPr/>
        </p:nvSpPr>
        <p:spPr>
          <a:xfrm>
            <a:off x="4629833" y="2686196"/>
            <a:ext cx="1498308" cy="1498308"/>
          </a:xfrm>
          <a:prstGeom prst="arc">
            <a:avLst>
              <a:gd name="adj1" fmla="val 19903357"/>
              <a:gd name="adj2" fmla="val 21321962"/>
            </a:avLst>
          </a:prstGeom>
          <a:ln w="19050">
            <a:solidFill>
              <a:schemeClr val="accent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/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03D8CB8-8F49-89A8-DCB5-109072E3B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114" y="3070902"/>
                <a:ext cx="165750" cy="215444"/>
              </a:xfrm>
              <a:prstGeom prst="rect">
                <a:avLst/>
              </a:prstGeom>
              <a:blipFill>
                <a:blip r:embed="rId5"/>
                <a:stretch>
                  <a:fillRect l="-29630" r="-22222" b="-2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35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8621F0D-F017-2D18-D720-B605D661F077}"/>
              </a:ext>
            </a:extLst>
          </p:cNvPr>
          <p:cNvCxnSpPr>
            <a:cxnSpLocks/>
          </p:cNvCxnSpPr>
          <p:nvPr/>
        </p:nvCxnSpPr>
        <p:spPr>
          <a:xfrm flipV="1">
            <a:off x="5377543" y="4150118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CE0235F-848D-D788-A331-21920EBEFE8D}"/>
              </a:ext>
            </a:extLst>
          </p:cNvPr>
          <p:cNvSpPr txBox="1"/>
          <p:nvPr/>
        </p:nvSpPr>
        <p:spPr>
          <a:xfrm rot="16200000">
            <a:off x="4776130" y="434084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13F1521-95D4-F5B7-74C9-76A6ACFCB0D4}"/>
              </a:ext>
            </a:extLst>
          </p:cNvPr>
          <p:cNvCxnSpPr>
            <a:cxnSpLocks/>
          </p:cNvCxnSpPr>
          <p:nvPr/>
        </p:nvCxnSpPr>
        <p:spPr>
          <a:xfrm flipV="1">
            <a:off x="5741610" y="3429000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33F7DDB-84ED-D86E-B114-131D969A1FE5}"/>
              </a:ext>
            </a:extLst>
          </p:cNvPr>
          <p:cNvCxnSpPr>
            <a:cxnSpLocks/>
          </p:cNvCxnSpPr>
          <p:nvPr/>
        </p:nvCxnSpPr>
        <p:spPr>
          <a:xfrm flipV="1">
            <a:off x="6105676" y="2709000"/>
            <a:ext cx="0" cy="216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84F2596-AA55-40E2-E2CC-DB25B381E0D0}"/>
              </a:ext>
            </a:extLst>
          </p:cNvPr>
          <p:cNvSpPr txBox="1"/>
          <p:nvPr/>
        </p:nvSpPr>
        <p:spPr>
          <a:xfrm rot="16200000">
            <a:off x="5199577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AFF9A22-F0C0-DFC3-258C-CBBCAFF8B207}"/>
              </a:ext>
            </a:extLst>
          </p:cNvPr>
          <p:cNvSpPr txBox="1"/>
          <p:nvPr/>
        </p:nvSpPr>
        <p:spPr>
          <a:xfrm rot="16200000">
            <a:off x="5576400" y="2911001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230 V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BAD3665-A09B-1C2C-9342-EB5A5456301A}"/>
              </a:ext>
            </a:extLst>
          </p:cNvPr>
          <p:cNvCxnSpPr>
            <a:cxnSpLocks/>
          </p:cNvCxnSpPr>
          <p:nvPr/>
        </p:nvCxnSpPr>
        <p:spPr>
          <a:xfrm flipV="1">
            <a:off x="6816876" y="3428999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3D3DA77-2DA7-5009-0C64-193889D2DAB4}"/>
              </a:ext>
            </a:extLst>
          </p:cNvPr>
          <p:cNvSpPr txBox="1"/>
          <p:nvPr/>
        </p:nvSpPr>
        <p:spPr>
          <a:xfrm rot="16200000">
            <a:off x="6289559" y="3619723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1CB05F6-42F7-D2C6-CBFD-7DDF7BCD495D}"/>
              </a:ext>
            </a:extLst>
          </p:cNvPr>
          <p:cNvCxnSpPr>
            <a:cxnSpLocks/>
          </p:cNvCxnSpPr>
          <p:nvPr/>
        </p:nvCxnSpPr>
        <p:spPr>
          <a:xfrm flipV="1">
            <a:off x="6818590" y="2733003"/>
            <a:ext cx="0" cy="718882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1519BBD-C9B1-D335-BB01-DF0CF78314FC}"/>
              </a:ext>
            </a:extLst>
          </p:cNvPr>
          <p:cNvSpPr txBox="1"/>
          <p:nvPr/>
        </p:nvSpPr>
        <p:spPr>
          <a:xfrm rot="16200000">
            <a:off x="6291273" y="2923727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/>
              <a:t>400 </a:t>
            </a:r>
            <a:r>
              <a:rPr lang="fr-FR" sz="1600" i="1" dirty="0"/>
              <a:t>V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0FFFBAD-8E05-FF73-9A0A-554DF5319542}"/>
              </a:ext>
            </a:extLst>
          </p:cNvPr>
          <p:cNvCxnSpPr>
            <a:cxnSpLocks/>
          </p:cNvCxnSpPr>
          <p:nvPr/>
        </p:nvCxnSpPr>
        <p:spPr>
          <a:xfrm flipV="1">
            <a:off x="7209137" y="2720277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6FF897A-E27A-B749-6A2B-1A87DC1F2C69}"/>
              </a:ext>
            </a:extLst>
          </p:cNvPr>
          <p:cNvSpPr txBox="1"/>
          <p:nvPr/>
        </p:nvSpPr>
        <p:spPr>
          <a:xfrm rot="16200000">
            <a:off x="6667104" y="2911000"/>
            <a:ext cx="720000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400 V</a:t>
            </a:r>
          </a:p>
        </p:txBody>
      </p:sp>
    </p:spTree>
    <p:extLst>
      <p:ext uri="{BB962C8B-B14F-4D97-AF65-F5344CB8AC3E}">
        <p14:creationId xmlns:p14="http://schemas.microsoft.com/office/powerpoint/2010/main" val="1814547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7153051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6576654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771115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576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15BEF28-7927-5DD1-F1D0-41581730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8B5A594-432A-9BA9-2F82-A4517B85AE00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D0B313E-17F5-0288-59D3-3E3973449DB5}"/>
              </a:ext>
            </a:extLst>
          </p:cNvPr>
          <p:cNvCxnSpPr>
            <a:cxnSpLocks/>
          </p:cNvCxnSpPr>
          <p:nvPr/>
        </p:nvCxnSpPr>
        <p:spPr>
          <a:xfrm flipV="1">
            <a:off x="5393265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0348DD0-82D1-FC78-B7CD-A9660E57EEA6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9C3C948-CC06-8561-093D-EA4C69AD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6495013-0B67-0D87-4890-099FD9D24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7AE08A5-BDBD-320F-A03A-6E7EE263FE7D}"/>
              </a:ext>
            </a:extLst>
          </p:cNvPr>
          <p:cNvSpPr txBox="1"/>
          <p:nvPr/>
        </p:nvSpPr>
        <p:spPr>
          <a:xfrm>
            <a:off x="4439423" y="4870118"/>
            <a:ext cx="1507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simples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41677FE-122D-3E68-BDF6-669F074C6D75}"/>
              </a:ext>
            </a:extLst>
          </p:cNvPr>
          <p:cNvCxnSpPr>
            <a:cxnSpLocks/>
          </p:cNvCxnSpPr>
          <p:nvPr/>
        </p:nvCxnSpPr>
        <p:spPr>
          <a:xfrm flipV="1">
            <a:off x="6815423" y="271667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/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29C5BE4-8DD9-8AC2-803F-92CA95571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66" y="2895326"/>
                <a:ext cx="853920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C06EB914-E06A-676C-BB47-99C87DB4C1B7}"/>
              </a:ext>
            </a:extLst>
          </p:cNvPr>
          <p:cNvGrpSpPr/>
          <p:nvPr/>
        </p:nvGrpSpPr>
        <p:grpSpPr>
          <a:xfrm>
            <a:off x="6791299" y="3428519"/>
            <a:ext cx="853920" cy="720000"/>
            <a:chOff x="6942566" y="2869078"/>
            <a:chExt cx="853920" cy="720000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F465012F-8C58-E12C-3056-D33588307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823" y="2869078"/>
              <a:ext cx="0" cy="72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/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4C5E2A2A-EA85-F044-53FF-58C5F94D7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566" y="3047726"/>
                  <a:ext cx="853920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4D8B024-8524-324C-A65C-2E0493FED2CC}"/>
              </a:ext>
            </a:extLst>
          </p:cNvPr>
          <p:cNvGrpSpPr/>
          <p:nvPr/>
        </p:nvGrpSpPr>
        <p:grpSpPr>
          <a:xfrm>
            <a:off x="7534492" y="2729887"/>
            <a:ext cx="898435" cy="1440000"/>
            <a:chOff x="6866363" y="2227783"/>
            <a:chExt cx="898435" cy="1440000"/>
          </a:xfrm>
        </p:grpSpPr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302B3991-6D67-AF93-0286-744A1C801C42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63" y="2227783"/>
              <a:ext cx="0" cy="144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/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 i="1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5AF0A7B-5884-E748-3250-110B6D427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878" y="3132579"/>
                  <a:ext cx="853920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2DDEE918-3D3B-E6E6-4F8E-72AAE293D88B}"/>
              </a:ext>
            </a:extLst>
          </p:cNvPr>
          <p:cNvSpPr txBox="1"/>
          <p:nvPr/>
        </p:nvSpPr>
        <p:spPr>
          <a:xfrm>
            <a:off x="6601907" y="4893364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Tensions</a:t>
            </a:r>
          </a:p>
          <a:p>
            <a:pPr algn="ctr"/>
            <a:r>
              <a:rPr lang="fr-FR" sz="1600" i="1" dirty="0"/>
              <a:t>composées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29E16251-EFFA-67C8-C70E-E5DD19E96AD9}"/>
              </a:ext>
            </a:extLst>
          </p:cNvPr>
          <p:cNvSpPr/>
          <p:nvPr/>
        </p:nvSpPr>
        <p:spPr>
          <a:xfrm>
            <a:off x="4495800" y="2540000"/>
            <a:ext cx="1450726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06CD9534-A858-DAF4-6B37-ED3ACB602648}"/>
              </a:ext>
            </a:extLst>
          </p:cNvPr>
          <p:cNvSpPr/>
          <p:nvPr/>
        </p:nvSpPr>
        <p:spPr>
          <a:xfrm>
            <a:off x="6601907" y="2504173"/>
            <a:ext cx="1661559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>
            <a:off x="8889628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3541586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 flipV="1">
            <a:off x="3935423" y="3428519"/>
            <a:ext cx="2880000" cy="4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BC134E1F-C550-6414-047B-B607F8EA0D98}"/>
              </a:ext>
            </a:extLst>
          </p:cNvPr>
          <p:cNvCxnSpPr>
            <a:cxnSpLocks/>
          </p:cNvCxnSpPr>
          <p:nvPr/>
        </p:nvCxnSpPr>
        <p:spPr>
          <a:xfrm flipV="1">
            <a:off x="8981925" y="1992429"/>
            <a:ext cx="0" cy="215304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6497ED-D688-7B1D-E635-E18C5918B114}"/>
              </a:ext>
            </a:extLst>
          </p:cNvPr>
          <p:cNvCxnSpPr>
            <a:cxnSpLocks/>
          </p:cNvCxnSpPr>
          <p:nvPr/>
        </p:nvCxnSpPr>
        <p:spPr>
          <a:xfrm flipH="1" flipV="1">
            <a:off x="9336376" y="1992429"/>
            <a:ext cx="1149" cy="143609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5FFF2C4-34BD-3BAA-F3B6-CF1E4530B3F3}"/>
              </a:ext>
            </a:extLst>
          </p:cNvPr>
          <p:cNvCxnSpPr>
            <a:cxnSpLocks/>
          </p:cNvCxnSpPr>
          <p:nvPr/>
        </p:nvCxnSpPr>
        <p:spPr>
          <a:xfrm flipV="1">
            <a:off x="9695423" y="1992429"/>
            <a:ext cx="0" cy="71545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0D8E33-782E-F839-906F-3D1E5C1BC055}"/>
              </a:ext>
            </a:extLst>
          </p:cNvPr>
          <p:cNvSpPr/>
          <p:nvPr/>
        </p:nvSpPr>
        <p:spPr>
          <a:xfrm>
            <a:off x="9246376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323AA7-6E6A-F460-F6EF-40E19FA16A88}"/>
              </a:ext>
            </a:extLst>
          </p:cNvPr>
          <p:cNvSpPr/>
          <p:nvPr/>
        </p:nvSpPr>
        <p:spPr>
          <a:xfrm>
            <a:off x="9603124" y="2124226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2BF3588-9CA6-041B-7B12-E377050ACE01}"/>
              </a:ext>
            </a:extLst>
          </p:cNvPr>
          <p:cNvCxnSpPr>
            <a:cxnSpLocks/>
          </p:cNvCxnSpPr>
          <p:nvPr/>
        </p:nvCxnSpPr>
        <p:spPr>
          <a:xfrm flipH="1" flipV="1">
            <a:off x="8979628" y="1992429"/>
            <a:ext cx="713496" cy="313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22C118FA-C35A-61BB-EDEF-51B89A5C8516}"/>
              </a:ext>
            </a:extLst>
          </p:cNvPr>
          <p:cNvSpPr txBox="1"/>
          <p:nvPr/>
        </p:nvSpPr>
        <p:spPr>
          <a:xfrm>
            <a:off x="8505596" y="1417447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étoile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AB363E-FE61-CFAF-4CF8-DA397CEF6DD7}"/>
              </a:ext>
            </a:extLst>
          </p:cNvPr>
          <p:cNvGrpSpPr/>
          <p:nvPr/>
        </p:nvGrpSpPr>
        <p:grpSpPr>
          <a:xfrm>
            <a:off x="10523354" y="2885006"/>
            <a:ext cx="1123219" cy="1073271"/>
            <a:chOff x="10500360" y="2646498"/>
            <a:chExt cx="1123219" cy="1073271"/>
          </a:xfrm>
        </p:grpSpPr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AB8D6A63-76F0-522B-EB84-FB93E804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0360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6826B99-AA18-E3BF-04BE-588662C3D5C4}"/>
                </a:ext>
              </a:extLst>
            </p:cNvPr>
            <p:cNvSpPr/>
            <p:nvPr/>
          </p:nvSpPr>
          <p:spPr>
            <a:xfrm rot="1800000">
              <a:off x="10720665" y="291621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099DEF9E-2A0A-1072-55BC-5CBD43ACD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3633" y="2646498"/>
              <a:ext cx="569946" cy="9871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D0C2C4C2-6379-CA2E-1E03-67EC96B91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7720" y="3619724"/>
              <a:ext cx="1115859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1860A4-F4EA-E0E9-8D39-5D5CC55F4ADE}"/>
                </a:ext>
              </a:extLst>
            </p:cNvPr>
            <p:cNvSpPr/>
            <p:nvPr/>
          </p:nvSpPr>
          <p:spPr>
            <a:xfrm rot="19800000" flipH="1">
              <a:off x="11223676" y="2929370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147623-050C-954E-9162-8C40C2E2C034}"/>
                </a:ext>
              </a:extLst>
            </p:cNvPr>
            <p:cNvSpPr/>
            <p:nvPr/>
          </p:nvSpPr>
          <p:spPr>
            <a:xfrm rot="5400000">
              <a:off x="10959953" y="3449769"/>
              <a:ext cx="18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/>
            </a:p>
          </p:txBody>
        </p:sp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23C9551-ED1F-8259-BCE0-7EDE3789D7A5}"/>
              </a:ext>
            </a:extLst>
          </p:cNvPr>
          <p:cNvCxnSpPr>
            <a:cxnSpLocks/>
          </p:cNvCxnSpPr>
          <p:nvPr/>
        </p:nvCxnSpPr>
        <p:spPr>
          <a:xfrm>
            <a:off x="10512077" y="3436678"/>
            <a:ext cx="0" cy="42155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4E52FF6-37BE-B7E9-5E8C-1CF40E7C8DDB}"/>
              </a:ext>
            </a:extLst>
          </p:cNvPr>
          <p:cNvCxnSpPr>
            <a:cxnSpLocks/>
          </p:cNvCxnSpPr>
          <p:nvPr/>
        </p:nvCxnSpPr>
        <p:spPr>
          <a:xfrm flipV="1">
            <a:off x="11640223" y="3844282"/>
            <a:ext cx="0" cy="3256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42361D10-B7D1-30C3-4A09-53D2D6F6DABD}"/>
              </a:ext>
            </a:extLst>
          </p:cNvPr>
          <p:cNvCxnSpPr>
            <a:cxnSpLocks/>
          </p:cNvCxnSpPr>
          <p:nvPr/>
        </p:nvCxnSpPr>
        <p:spPr>
          <a:xfrm flipH="1">
            <a:off x="11088474" y="2707882"/>
            <a:ext cx="169" cy="21077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oval" w="lg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riangle isocèle 91">
            <a:extLst>
              <a:ext uri="{FF2B5EF4-FFF2-40B4-BE49-F238E27FC236}">
                <a16:creationId xmlns:a16="http://schemas.microsoft.com/office/drawing/2014/main" id="{3716404E-9F1B-BAE0-E73E-450BAD3742CD}"/>
              </a:ext>
            </a:extLst>
          </p:cNvPr>
          <p:cNvSpPr/>
          <p:nvPr/>
        </p:nvSpPr>
        <p:spPr>
          <a:xfrm rot="5400000">
            <a:off x="10696975" y="3801159"/>
            <a:ext cx="110067" cy="112637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/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302EBCE1-6501-CB2B-8651-5DAB5E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324" y="3831334"/>
                <a:ext cx="720000" cy="338553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04B2CEC8-D3DB-E21B-2100-E58A0CF2B222}"/>
              </a:ext>
            </a:extLst>
          </p:cNvPr>
          <p:cNvSpPr/>
          <p:nvPr/>
        </p:nvSpPr>
        <p:spPr>
          <a:xfrm>
            <a:off x="8675960" y="1344206"/>
            <a:ext cx="1250298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BE75486E-5AC8-78C5-C2D9-0D488CAF1D8C}"/>
              </a:ext>
            </a:extLst>
          </p:cNvPr>
          <p:cNvSpPr/>
          <p:nvPr/>
        </p:nvSpPr>
        <p:spPr>
          <a:xfrm>
            <a:off x="10364907" y="1344206"/>
            <a:ext cx="1412154" cy="2938128"/>
          </a:xfrm>
          <a:prstGeom prst="roundRect">
            <a:avLst>
              <a:gd name="adj" fmla="val 9664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25AC559-ABA3-9389-F117-272C664C9A7B}"/>
              </a:ext>
            </a:extLst>
          </p:cNvPr>
          <p:cNvSpPr txBox="1"/>
          <p:nvPr/>
        </p:nvSpPr>
        <p:spPr>
          <a:xfrm>
            <a:off x="10229926" y="1466322"/>
            <a:ext cx="16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Couplage </a:t>
            </a:r>
          </a:p>
          <a:p>
            <a:pPr algn="ctr"/>
            <a:r>
              <a:rPr lang="fr-FR" sz="1600" i="1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88" y="2898606"/>
                <a:ext cx="720000" cy="338553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5371231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5032688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288" y="3619724"/>
                <a:ext cx="720000" cy="338553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88" y="4340842"/>
                <a:ext cx="656574" cy="338553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10423" y="2712929"/>
            <a:ext cx="5000" cy="143230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4A09CC2-C6FE-1070-9B75-DD4254D683A4}"/>
              </a:ext>
            </a:extLst>
          </p:cNvPr>
          <p:cNvCxnSpPr>
            <a:cxnSpLocks/>
          </p:cNvCxnSpPr>
          <p:nvPr/>
        </p:nvCxnSpPr>
        <p:spPr>
          <a:xfrm>
            <a:off x="6830743" y="3430769"/>
            <a:ext cx="18000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5EB18DC7-AB5F-62A9-1DE8-A52EFF7E62CE}"/>
              </a:ext>
            </a:extLst>
          </p:cNvPr>
          <p:cNvCxnSpPr>
            <a:cxnSpLocks/>
          </p:cNvCxnSpPr>
          <p:nvPr/>
        </p:nvCxnSpPr>
        <p:spPr>
          <a:xfrm>
            <a:off x="7039014" y="3429000"/>
            <a:ext cx="764" cy="1440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isocèle 62">
            <a:extLst>
              <a:ext uri="{FF2B5EF4-FFF2-40B4-BE49-F238E27FC236}">
                <a16:creationId xmlns:a16="http://schemas.microsoft.com/office/drawing/2014/main" id="{99DC07E2-4BD2-A2A9-1F5E-132F4394045F}"/>
              </a:ext>
            </a:extLst>
          </p:cNvPr>
          <p:cNvSpPr/>
          <p:nvPr/>
        </p:nvSpPr>
        <p:spPr>
          <a:xfrm rot="10800000">
            <a:off x="6987122" y="4189153"/>
            <a:ext cx="110067" cy="243203"/>
          </a:xfrm>
          <a:prstGeom prst="triangle">
            <a:avLst/>
          </a:prstGeom>
          <a:solidFill>
            <a:srgbClr val="C00000"/>
          </a:solidFill>
          <a:ln w="28575" cap="rnd">
            <a:solidFill>
              <a:srgbClr val="C00000"/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/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22ABD36-5227-9FE1-A4D0-C35D5045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99" y="4252146"/>
                <a:ext cx="8254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849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27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 flipV="1">
            <a:off x="3935423" y="4145231"/>
            <a:ext cx="288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104355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F734B9A-9F6A-F26C-864A-932C1F74F0AD}"/>
              </a:ext>
            </a:extLst>
          </p:cNvPr>
          <p:cNvSpPr/>
          <p:nvPr/>
        </p:nvSpPr>
        <p:spPr>
          <a:xfrm>
            <a:off x="3429464" y="2464678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5C93B5A-5025-6775-FF51-EE065AEBCD72}"/>
              </a:ext>
            </a:extLst>
          </p:cNvPr>
          <p:cNvSpPr/>
          <p:nvPr/>
        </p:nvSpPr>
        <p:spPr>
          <a:xfrm>
            <a:off x="3431951" y="317700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0562FE-2BE9-E562-827D-C705F8413FFE}"/>
              </a:ext>
            </a:extLst>
          </p:cNvPr>
          <p:cNvSpPr/>
          <p:nvPr/>
        </p:nvSpPr>
        <p:spPr>
          <a:xfrm>
            <a:off x="3431951" y="3883480"/>
            <a:ext cx="504000" cy="504000"/>
          </a:xfrm>
          <a:prstGeom prst="ellipse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B64A3B2-297E-DDEE-6E40-6EE857C41C27}"/>
              </a:ext>
            </a:extLst>
          </p:cNvPr>
          <p:cNvSpPr/>
          <p:nvPr/>
        </p:nvSpPr>
        <p:spPr>
          <a:xfrm>
            <a:off x="3431951" y="4632113"/>
            <a:ext cx="504000" cy="504000"/>
          </a:xfrm>
          <a:prstGeom prst="ellipse">
            <a:avLst/>
          </a:prstGeom>
          <a:ln w="28575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2AA00F50-CC62-1BA5-480C-757146151801}"/>
              </a:ext>
            </a:extLst>
          </p:cNvPr>
          <p:cNvSpPr/>
          <p:nvPr/>
        </p:nvSpPr>
        <p:spPr>
          <a:xfrm rot="5400000">
            <a:off x="4167342" y="25799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C9548DE-2B59-F671-C653-320647DA5590}"/>
              </a:ext>
            </a:extLst>
          </p:cNvPr>
          <p:cNvSpPr/>
          <p:nvPr/>
        </p:nvSpPr>
        <p:spPr>
          <a:xfrm rot="5400000">
            <a:off x="4165269" y="3307398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A8A34FD6-7188-CB8C-52E5-8A253C7C67B7}"/>
              </a:ext>
            </a:extLst>
          </p:cNvPr>
          <p:cNvSpPr/>
          <p:nvPr/>
        </p:nvSpPr>
        <p:spPr>
          <a:xfrm rot="5400000">
            <a:off x="4165268" y="4028515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/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C6EAC4B-9382-B9B5-E25B-B48718613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2301244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/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212E4AF-287B-342C-7DBF-59E86D722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017955"/>
                <a:ext cx="720000" cy="338553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/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E27F3B5-A8CE-1291-F37B-687288B91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76" y="3734666"/>
                <a:ext cx="720000" cy="338553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33DF07F-CC15-8EA1-AD77-485995517809}"/>
              </a:ext>
            </a:extLst>
          </p:cNvPr>
          <p:cNvSpPr/>
          <p:nvPr/>
        </p:nvSpPr>
        <p:spPr>
          <a:xfrm rot="16200000">
            <a:off x="6005812" y="3965471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E8D6A-F325-E708-E89B-5C18AA416681}"/>
              </a:ext>
            </a:extLst>
          </p:cNvPr>
          <p:cNvSpPr/>
          <p:nvPr/>
        </p:nvSpPr>
        <p:spPr>
          <a:xfrm rot="16200000">
            <a:off x="6005812" y="3249000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2EAA9-1821-AD63-89E0-214BE2553D15}"/>
              </a:ext>
            </a:extLst>
          </p:cNvPr>
          <p:cNvSpPr/>
          <p:nvPr/>
        </p:nvSpPr>
        <p:spPr>
          <a:xfrm rot="16200000">
            <a:off x="6005812" y="2532529"/>
            <a:ext cx="18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/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25B0DD0-9BB8-08AC-F72D-6AAEFA34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2349079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/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8CA8024-D141-DF18-6B1F-E12482AD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074123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/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DDAA94B-DBAC-49D8-F05D-61246D0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812" y="3799167"/>
                <a:ext cx="3600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/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8187A4E-848A-1381-223D-AFF5C2A6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60214" y="2927702"/>
                <a:ext cx="716640" cy="276999"/>
              </a:xfrm>
              <a:prstGeom prst="rect">
                <a:avLst/>
              </a:prstGeom>
              <a:blipFill>
                <a:blip r:embed="rId7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C2670A9-FBB6-8C93-9EF4-0FBE10770695}"/>
              </a:ext>
            </a:extLst>
          </p:cNvPr>
          <p:cNvCxnSpPr>
            <a:cxnSpLocks/>
          </p:cNvCxnSpPr>
          <p:nvPr/>
        </p:nvCxnSpPr>
        <p:spPr>
          <a:xfrm flipV="1">
            <a:off x="4665132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5055885-6416-DD19-8C4A-103AFD6EE727}"/>
              </a:ext>
            </a:extLst>
          </p:cNvPr>
          <p:cNvCxnSpPr>
            <a:cxnSpLocks/>
          </p:cNvCxnSpPr>
          <p:nvPr/>
        </p:nvCxnSpPr>
        <p:spPr>
          <a:xfrm flipV="1">
            <a:off x="4901331" y="4144522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1D7EFF-B9BB-4DF2-34C5-89B39F767701}"/>
              </a:ext>
            </a:extLst>
          </p:cNvPr>
          <p:cNvCxnSpPr>
            <a:cxnSpLocks/>
          </p:cNvCxnSpPr>
          <p:nvPr/>
        </p:nvCxnSpPr>
        <p:spPr>
          <a:xfrm flipV="1">
            <a:off x="4772338" y="3424522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/>
              <p:nvPr/>
            </p:nvSpPr>
            <p:spPr>
              <a:xfrm rot="16200000">
                <a:off x="4494949" y="3651058"/>
                <a:ext cx="7211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4106F66-C4F0-C3A5-1892-7701082C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94949" y="3651058"/>
                <a:ext cx="721116" cy="276999"/>
              </a:xfrm>
              <a:prstGeom prst="rect">
                <a:avLst/>
              </a:prstGeom>
              <a:blipFill>
                <a:blip r:embed="rId8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/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6B2557-8A6E-58B0-881B-1AE21813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49714" y="4361501"/>
                <a:ext cx="729042" cy="276999"/>
              </a:xfrm>
              <a:prstGeom prst="rect">
                <a:avLst/>
              </a:prstGeom>
              <a:blipFill>
                <a:blip r:embed="rId9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DE13FD-A051-982C-C82C-45EF79E722C2}"/>
              </a:ext>
            </a:extLst>
          </p:cNvPr>
          <p:cNvCxnSpPr>
            <a:cxnSpLocks/>
          </p:cNvCxnSpPr>
          <p:nvPr/>
        </p:nvCxnSpPr>
        <p:spPr>
          <a:xfrm>
            <a:off x="6821699" y="2349079"/>
            <a:ext cx="0" cy="17931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6ED9D09-B58A-133F-DEAB-A7C0DD4A6528}"/>
              </a:ext>
            </a:extLst>
          </p:cNvPr>
          <p:cNvCxnSpPr>
            <a:cxnSpLocks/>
          </p:cNvCxnSpPr>
          <p:nvPr/>
        </p:nvCxnSpPr>
        <p:spPr>
          <a:xfrm>
            <a:off x="6666425" y="2695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3D3606C-0FE4-6D7D-B5E3-8A873F59FDC2}"/>
              </a:ext>
            </a:extLst>
          </p:cNvPr>
          <p:cNvCxnSpPr>
            <a:cxnSpLocks/>
          </p:cNvCxnSpPr>
          <p:nvPr/>
        </p:nvCxnSpPr>
        <p:spPr>
          <a:xfrm>
            <a:off x="5735423" y="3057159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9F8F233-20DA-E4F7-3638-0E1B8F2B9259}"/>
              </a:ext>
            </a:extLst>
          </p:cNvPr>
          <p:cNvCxnSpPr>
            <a:cxnSpLocks/>
          </p:cNvCxnSpPr>
          <p:nvPr/>
        </p:nvCxnSpPr>
        <p:spPr>
          <a:xfrm>
            <a:off x="5735423" y="3049617"/>
            <a:ext cx="931002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7273FC1-D61A-7974-0E41-76997BE6ACD9}"/>
              </a:ext>
            </a:extLst>
          </p:cNvPr>
          <p:cNvCxnSpPr>
            <a:cxnSpLocks/>
          </p:cNvCxnSpPr>
          <p:nvPr/>
        </p:nvCxnSpPr>
        <p:spPr>
          <a:xfrm>
            <a:off x="5730613" y="2356621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D6E610A-F6F3-28B0-376F-D46543381026}"/>
              </a:ext>
            </a:extLst>
          </p:cNvPr>
          <p:cNvCxnSpPr>
            <a:cxnSpLocks/>
          </p:cNvCxnSpPr>
          <p:nvPr/>
        </p:nvCxnSpPr>
        <p:spPr>
          <a:xfrm>
            <a:off x="5730613" y="2349079"/>
            <a:ext cx="108481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C09783B-A4A5-E13C-2FF2-A8F15650B4BD}"/>
              </a:ext>
            </a:extLst>
          </p:cNvPr>
          <p:cNvCxnSpPr>
            <a:cxnSpLocks/>
          </p:cNvCxnSpPr>
          <p:nvPr/>
        </p:nvCxnSpPr>
        <p:spPr>
          <a:xfrm>
            <a:off x="5737182" y="3787663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60D7568-AA2C-E3F2-DA40-61167C0BE7AA}"/>
              </a:ext>
            </a:extLst>
          </p:cNvPr>
          <p:cNvCxnSpPr>
            <a:cxnSpLocks/>
          </p:cNvCxnSpPr>
          <p:nvPr/>
        </p:nvCxnSpPr>
        <p:spPr>
          <a:xfrm>
            <a:off x="5737182" y="3780121"/>
            <a:ext cx="929243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B257B7D-A8D8-714B-3D84-18521BB81671}"/>
              </a:ext>
            </a:extLst>
          </p:cNvPr>
          <p:cNvCxnSpPr>
            <a:cxnSpLocks/>
          </p:cNvCxnSpPr>
          <p:nvPr/>
        </p:nvCxnSpPr>
        <p:spPr>
          <a:xfrm>
            <a:off x="6666425" y="3424522"/>
            <a:ext cx="0" cy="360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iangle isocèle 46">
            <a:extLst>
              <a:ext uri="{FF2B5EF4-FFF2-40B4-BE49-F238E27FC236}">
                <a16:creationId xmlns:a16="http://schemas.microsoft.com/office/drawing/2014/main" id="{DCE487B1-16BB-2128-3236-F441CCF6FCFF}"/>
              </a:ext>
            </a:extLst>
          </p:cNvPr>
          <p:cNvSpPr/>
          <p:nvPr/>
        </p:nvSpPr>
        <p:spPr>
          <a:xfrm rot="5400000">
            <a:off x="6422855" y="258431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/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6F33D30-688A-C590-8199-2E2BDD67A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2381253"/>
                <a:ext cx="720000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riangle isocèle 48">
            <a:extLst>
              <a:ext uri="{FF2B5EF4-FFF2-40B4-BE49-F238E27FC236}">
                <a16:creationId xmlns:a16="http://schemas.microsoft.com/office/drawing/2014/main" id="{7C4169FC-3F38-B130-99EA-04C3296D046E}"/>
              </a:ext>
            </a:extLst>
          </p:cNvPr>
          <p:cNvSpPr/>
          <p:nvPr/>
        </p:nvSpPr>
        <p:spPr>
          <a:xfrm rot="5400000">
            <a:off x="6422855" y="3307430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/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0C4D4198-22A3-EA0E-8516-93569285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068" y="3104373"/>
                <a:ext cx="720000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5932652E-221D-A642-C78F-16EF1D9D3AA9}"/>
              </a:ext>
            </a:extLst>
          </p:cNvPr>
          <p:cNvSpPr/>
          <p:nvPr/>
        </p:nvSpPr>
        <p:spPr>
          <a:xfrm rot="5400000">
            <a:off x="6422855" y="4022397"/>
            <a:ext cx="110067" cy="24320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28575" cap="rnd">
            <a:solidFill>
              <a:schemeClr val="accent1">
                <a:lumMod val="50000"/>
              </a:schemeClr>
            </a:solidFill>
            <a:round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/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i="1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5A79880-9224-6020-0749-B706420E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941" y="3823573"/>
                <a:ext cx="720000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6F0755B-D04F-AF91-7882-D61349F33948}"/>
              </a:ext>
            </a:extLst>
          </p:cNvPr>
          <p:cNvCxnSpPr>
            <a:cxnSpLocks/>
          </p:cNvCxnSpPr>
          <p:nvPr/>
        </p:nvCxnSpPr>
        <p:spPr>
          <a:xfrm flipV="1">
            <a:off x="5227923" y="271667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26603D5-2E44-3F2D-A647-80F0A60C7210}"/>
                  </a:ext>
                </a:extLst>
              </p:cNvPr>
              <p:cNvSpPr txBox="1"/>
              <p:nvPr/>
            </p:nvSpPr>
            <p:spPr>
              <a:xfrm rot="16200000">
                <a:off x="4735925" y="2939767"/>
                <a:ext cx="7079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1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26603D5-2E44-3F2D-A647-80F0A60C7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5925" y="2939767"/>
                <a:ext cx="707901" cy="261610"/>
              </a:xfrm>
              <a:prstGeom prst="rect">
                <a:avLst/>
              </a:prstGeom>
              <a:blipFill>
                <a:blip r:embed="rId13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e 78">
            <a:extLst>
              <a:ext uri="{FF2B5EF4-FFF2-40B4-BE49-F238E27FC236}">
                <a16:creationId xmlns:a16="http://schemas.microsoft.com/office/drawing/2014/main" id="{65857322-E61C-CC11-DDC9-D75A7DFCE1BB}"/>
              </a:ext>
            </a:extLst>
          </p:cNvPr>
          <p:cNvGrpSpPr/>
          <p:nvPr/>
        </p:nvGrpSpPr>
        <p:grpSpPr>
          <a:xfrm>
            <a:off x="4960204" y="3304662"/>
            <a:ext cx="268852" cy="853920"/>
            <a:chOff x="6698971" y="2745221"/>
            <a:chExt cx="268852" cy="853920"/>
          </a:xfrm>
        </p:grpSpPr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1CF81C19-C61E-B085-4252-6148F9665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7823" y="2869078"/>
              <a:ext cx="0" cy="72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D0C7F2F-06A7-900A-4C60-91B00D69FE16}"/>
                    </a:ext>
                  </a:extLst>
                </p:cNvPr>
                <p:cNvSpPr txBox="1"/>
                <p:nvPr/>
              </p:nvSpPr>
              <p:spPr>
                <a:xfrm rot="16200000">
                  <a:off x="6402816" y="3041376"/>
                  <a:ext cx="8539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D0C7F2F-06A7-900A-4C60-91B00D69F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02816" y="3041376"/>
                  <a:ext cx="85392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2E45DC60-6D93-58F0-08D4-A76FC448F9F4}"/>
              </a:ext>
            </a:extLst>
          </p:cNvPr>
          <p:cNvGrpSpPr/>
          <p:nvPr/>
        </p:nvGrpSpPr>
        <p:grpSpPr>
          <a:xfrm>
            <a:off x="5239912" y="2729887"/>
            <a:ext cx="261610" cy="1440000"/>
            <a:chOff x="6629183" y="2227783"/>
            <a:chExt cx="261610" cy="1440000"/>
          </a:xfrm>
        </p:grpSpPr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4F5A2140-A9F3-590A-6EB7-6D6EE0CA5E10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63" y="2227783"/>
              <a:ext cx="0" cy="144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05DF42C1-8A43-1D52-C878-4A2B2B0BF2E1}"/>
                    </a:ext>
                  </a:extLst>
                </p:cNvPr>
                <p:cNvSpPr txBox="1"/>
                <p:nvPr/>
              </p:nvSpPr>
              <p:spPr>
                <a:xfrm rot="16200000">
                  <a:off x="6341201" y="3090539"/>
                  <a:ext cx="83757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05DF42C1-8A43-1D52-C878-4A2B2B0BF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341201" y="3090539"/>
                  <a:ext cx="837574" cy="261610"/>
                </a:xfrm>
                <a:prstGeom prst="rect">
                  <a:avLst/>
                </a:prstGeom>
                <a:blipFill>
                  <a:blip r:embed="rId15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CC86B5B3-A22C-C87E-B85B-A07C3EF4908C}"/>
              </a:ext>
            </a:extLst>
          </p:cNvPr>
          <p:cNvGrpSpPr/>
          <p:nvPr/>
        </p:nvGrpSpPr>
        <p:grpSpPr>
          <a:xfrm>
            <a:off x="3864075" y="653794"/>
            <a:ext cx="2049164" cy="1783113"/>
            <a:chOff x="6922928" y="2349079"/>
            <a:chExt cx="2049164" cy="1783113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B3AB363E-FE61-CFAF-4CF8-DA397CEF6DD7}"/>
                </a:ext>
              </a:extLst>
            </p:cNvPr>
            <p:cNvGrpSpPr/>
            <p:nvPr/>
          </p:nvGrpSpPr>
          <p:grpSpPr>
            <a:xfrm>
              <a:off x="7409488" y="2665584"/>
              <a:ext cx="1123219" cy="1073271"/>
              <a:chOff x="10500360" y="2646498"/>
              <a:chExt cx="1123219" cy="1073271"/>
            </a:xfrm>
          </p:grpSpPr>
          <p:cxnSp>
            <p:nvCxnSpPr>
              <p:cNvPr id="70" name="Connecteur droit avec flèche 69">
                <a:extLst>
                  <a:ext uri="{FF2B5EF4-FFF2-40B4-BE49-F238E27FC236}">
                    <a16:creationId xmlns:a16="http://schemas.microsoft.com/office/drawing/2014/main" id="{AB8D6A63-76F0-522B-EB84-FB93E8049F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00360" y="2646498"/>
                <a:ext cx="569946" cy="98717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6826B99-AA18-E3BF-04BE-588662C3D5C4}"/>
                  </a:ext>
                </a:extLst>
              </p:cNvPr>
              <p:cNvSpPr/>
              <p:nvPr/>
            </p:nvSpPr>
            <p:spPr>
              <a:xfrm rot="1800000">
                <a:off x="10720665" y="2916210"/>
                <a:ext cx="18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  <p:cxnSp>
            <p:nvCxnSpPr>
              <p:cNvPr id="76" name="Connecteur droit avec flèche 75">
                <a:extLst>
                  <a:ext uri="{FF2B5EF4-FFF2-40B4-BE49-F238E27FC236}">
                    <a16:creationId xmlns:a16="http://schemas.microsoft.com/office/drawing/2014/main" id="{099DEF9E-2A0A-1072-55BC-5CBD43ACDB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53633" y="2646498"/>
                <a:ext cx="569946" cy="98717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avec flèche 76">
                <a:extLst>
                  <a:ext uri="{FF2B5EF4-FFF2-40B4-BE49-F238E27FC236}">
                    <a16:creationId xmlns:a16="http://schemas.microsoft.com/office/drawing/2014/main" id="{D0C2C4C2-6379-CA2E-1E03-67EC96B91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07720" y="3619724"/>
                <a:ext cx="1115859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21860A4-F4EA-E0E9-8D39-5D5CC55F4ADE}"/>
                  </a:ext>
                </a:extLst>
              </p:cNvPr>
              <p:cNvSpPr/>
              <p:nvPr/>
            </p:nvSpPr>
            <p:spPr>
              <a:xfrm rot="19800000" flipH="1">
                <a:off x="11223676" y="2929370"/>
                <a:ext cx="18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4147623-050C-954E-9162-8C40C2E2C034}"/>
                  </a:ext>
                </a:extLst>
              </p:cNvPr>
              <p:cNvSpPr/>
              <p:nvPr/>
            </p:nvSpPr>
            <p:spPr>
              <a:xfrm rot="5400000">
                <a:off x="10959953" y="3449769"/>
                <a:ext cx="180000" cy="3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823C9551-ED1F-8259-BCE0-7EDE3789D7A5}"/>
                </a:ext>
              </a:extLst>
            </p:cNvPr>
            <p:cNvCxnSpPr>
              <a:cxnSpLocks/>
            </p:cNvCxnSpPr>
            <p:nvPr/>
          </p:nvCxnSpPr>
          <p:spPr>
            <a:xfrm>
              <a:off x="7398211" y="3217256"/>
              <a:ext cx="0" cy="421554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B4E52FF6-37BE-B7E9-5E8C-1CF40E7C8D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6357" y="3624860"/>
              <a:ext cx="0" cy="325605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>
              <a:extLst>
                <a:ext uri="{FF2B5EF4-FFF2-40B4-BE49-F238E27FC236}">
                  <a16:creationId xmlns:a16="http://schemas.microsoft.com/office/drawing/2014/main" id="{42361D10-B7D1-30C3-4A09-53D2D6F6DA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4608" y="2488460"/>
              <a:ext cx="169" cy="210777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riangle isocèle 91">
              <a:extLst>
                <a:ext uri="{FF2B5EF4-FFF2-40B4-BE49-F238E27FC236}">
                  <a16:creationId xmlns:a16="http://schemas.microsoft.com/office/drawing/2014/main" id="{3716404E-9F1B-BAE0-E73E-450BAD3742CD}"/>
                </a:ext>
              </a:extLst>
            </p:cNvPr>
            <p:cNvSpPr/>
            <p:nvPr/>
          </p:nvSpPr>
          <p:spPr>
            <a:xfrm rot="5400000">
              <a:off x="7583109" y="3581737"/>
              <a:ext cx="110067" cy="11263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302EBCE1-6501-CB2B-8651-5DAB5E3C3DC7}"/>
                    </a:ext>
                  </a:extLst>
                </p:cNvPr>
                <p:cNvSpPr txBox="1"/>
                <p:nvPr/>
              </p:nvSpPr>
              <p:spPr>
                <a:xfrm>
                  <a:off x="7373456" y="3684916"/>
                  <a:ext cx="72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000" i="1" dirty="0"/>
                </a:p>
              </p:txBody>
            </p:sp>
          </mc:Choice>
          <mc:Fallback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302EBCE1-6501-CB2B-8651-5DAB5E3C3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456" y="3684916"/>
                  <a:ext cx="720000" cy="246221"/>
                </a:xfrm>
                <a:prstGeom prst="rect">
                  <a:avLst/>
                </a:prstGeom>
                <a:blipFill>
                  <a:blip r:embed="rId1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5AD33F3-7E1F-06E0-A0CC-B6036BF76F93}"/>
                </a:ext>
              </a:extLst>
            </p:cNvPr>
            <p:cNvSpPr/>
            <p:nvPr/>
          </p:nvSpPr>
          <p:spPr>
            <a:xfrm>
              <a:off x="7266666" y="3080234"/>
              <a:ext cx="252000" cy="25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3A03D022-3513-8C13-8279-386BA55AD837}"/>
                </a:ext>
              </a:extLst>
            </p:cNvPr>
            <p:cNvSpPr/>
            <p:nvPr/>
          </p:nvSpPr>
          <p:spPr>
            <a:xfrm>
              <a:off x="8406707" y="3880192"/>
              <a:ext cx="252000" cy="25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5C194977-B2DB-5B77-8663-030FC59DDEC9}"/>
                </a:ext>
              </a:extLst>
            </p:cNvPr>
            <p:cNvSpPr/>
            <p:nvPr/>
          </p:nvSpPr>
          <p:spPr>
            <a:xfrm>
              <a:off x="7848608" y="2349079"/>
              <a:ext cx="252000" cy="25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B612E429-F95B-A46F-0FBB-E3994F365EC3}"/>
                    </a:ext>
                  </a:extLst>
                </p:cNvPr>
                <p:cNvSpPr txBox="1"/>
                <p:nvPr/>
              </p:nvSpPr>
              <p:spPr>
                <a:xfrm>
                  <a:off x="8390747" y="3201699"/>
                  <a:ext cx="441562" cy="251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000" i="1" dirty="0"/>
                </a:p>
              </p:txBody>
            </p:sp>
          </mc:Choice>
          <mc:Fallback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B612E429-F95B-A46F-0FBB-E3994F365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747" y="3201699"/>
                  <a:ext cx="441562" cy="251998"/>
                </a:xfrm>
                <a:prstGeom prst="rect">
                  <a:avLst/>
                </a:prstGeom>
                <a:blipFill>
                  <a:blip r:embed="rId17"/>
                  <a:stretch>
                    <a:fillRect r="-6944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8C28B7E-4AAC-02E8-37E3-6C942B6B8C6D}"/>
                    </a:ext>
                  </a:extLst>
                </p:cNvPr>
                <p:cNvSpPr txBox="1"/>
                <p:nvPr/>
              </p:nvSpPr>
              <p:spPr>
                <a:xfrm>
                  <a:off x="7416848" y="2611389"/>
                  <a:ext cx="7200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0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000" i="1" dirty="0"/>
                </a:p>
              </p:txBody>
            </p:sp>
          </mc:Choice>
          <mc:Fallback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8C28B7E-4AAC-02E8-37E3-6C942B6B8C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848" y="2611389"/>
                  <a:ext cx="720000" cy="246221"/>
                </a:xfrm>
                <a:prstGeom prst="rect">
                  <a:avLst/>
                </a:prstGeom>
                <a:blipFill>
                  <a:blip r:embed="rId1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C966FAD2-3557-1541-7EF5-6FF33BCA0E02}"/>
                </a:ext>
              </a:extLst>
            </p:cNvPr>
            <p:cNvSpPr/>
            <p:nvPr/>
          </p:nvSpPr>
          <p:spPr>
            <a:xfrm rot="19800000">
              <a:off x="8351673" y="3378535"/>
              <a:ext cx="110067" cy="11263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Triangle isocèle 73">
              <a:extLst>
                <a:ext uri="{FF2B5EF4-FFF2-40B4-BE49-F238E27FC236}">
                  <a16:creationId xmlns:a16="http://schemas.microsoft.com/office/drawing/2014/main" id="{18C2657D-7CC2-7DF3-3BCE-55A2EE100153}"/>
                </a:ext>
              </a:extLst>
            </p:cNvPr>
            <p:cNvSpPr/>
            <p:nvPr/>
          </p:nvSpPr>
          <p:spPr>
            <a:xfrm rot="12600000">
              <a:off x="7819482" y="2798101"/>
              <a:ext cx="110067" cy="112637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28575" cap="rnd">
              <a:solidFill>
                <a:schemeClr val="accent1">
                  <a:lumMod val="50000"/>
                </a:schemeClr>
              </a:solidFill>
              <a:round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51C5BC87-BEAF-3164-6CB5-34EDE879F7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7026" y="4006192"/>
              <a:ext cx="54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F793A6B9-6A9C-7151-3BBD-10825C07F71A}"/>
                    </a:ext>
                  </a:extLst>
                </p:cNvPr>
                <p:cNvSpPr txBox="1"/>
                <p:nvPr/>
              </p:nvSpPr>
              <p:spPr>
                <a:xfrm>
                  <a:off x="7733456" y="3777969"/>
                  <a:ext cx="7079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F793A6B9-6A9C-7151-3BBD-10825C07F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456" y="3777969"/>
                  <a:ext cx="707901" cy="261610"/>
                </a:xfrm>
                <a:prstGeom prst="rect">
                  <a:avLst/>
                </a:prstGeom>
                <a:blipFill>
                  <a:blip r:embed="rId19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BA76A2E4-041F-68FB-2579-93AF8A731714}"/>
                </a:ext>
              </a:extLst>
            </p:cNvPr>
            <p:cNvCxnSpPr>
              <a:cxnSpLocks/>
            </p:cNvCxnSpPr>
            <p:nvPr/>
          </p:nvCxnSpPr>
          <p:spPr>
            <a:xfrm>
              <a:off x="8237941" y="2834051"/>
              <a:ext cx="234793" cy="39952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ZoneTexte 99">
                  <a:extLst>
                    <a:ext uri="{FF2B5EF4-FFF2-40B4-BE49-F238E27FC236}">
                      <a16:creationId xmlns:a16="http://schemas.microsoft.com/office/drawing/2014/main" id="{56FC2937-7FF3-DFB5-8B2D-213AE6B3E38E}"/>
                    </a:ext>
                  </a:extLst>
                </p:cNvPr>
                <p:cNvSpPr txBox="1"/>
                <p:nvPr/>
              </p:nvSpPr>
              <p:spPr>
                <a:xfrm>
                  <a:off x="8118172" y="2778775"/>
                  <a:ext cx="8539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>
            <p:sp>
              <p:nvSpPr>
                <p:cNvPr id="100" name="ZoneTexte 99">
                  <a:extLst>
                    <a:ext uri="{FF2B5EF4-FFF2-40B4-BE49-F238E27FC236}">
                      <a16:creationId xmlns:a16="http://schemas.microsoft.com/office/drawing/2014/main" id="{56FC2937-7FF3-DFB5-8B2D-213AE6B3E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8172" y="2778775"/>
                  <a:ext cx="853920" cy="261610"/>
                </a:xfrm>
                <a:prstGeom prst="rect">
                  <a:avLst/>
                </a:prstGeom>
                <a:blipFill>
                  <a:blip r:embed="rId20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BCB5B9F3-6B26-1E7C-E997-71EB31FE703A}"/>
                    </a:ext>
                  </a:extLst>
                </p:cNvPr>
                <p:cNvSpPr txBox="1"/>
                <p:nvPr/>
              </p:nvSpPr>
              <p:spPr>
                <a:xfrm>
                  <a:off x="6922928" y="2751684"/>
                  <a:ext cx="8539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100" i="1" dirty="0"/>
                </a:p>
              </p:txBody>
            </p:sp>
          </mc:Choice>
          <mc:Fallback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BCB5B9F3-6B26-1E7C-E997-71EB31FE7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928" y="2751684"/>
                  <a:ext cx="853920" cy="261610"/>
                </a:xfrm>
                <a:prstGeom prst="rect">
                  <a:avLst/>
                </a:prstGeom>
                <a:blipFill>
                  <a:blip r:embed="rId21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ED9D9900-59B0-F81E-9916-845B329E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1448" y="2851941"/>
              <a:ext cx="129057" cy="20321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830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924B00E-9122-CC8F-8ABD-97990BC6F367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6AB8A90-899F-F8CC-A04C-188FCA9FCFF5}"/>
              </a:ext>
            </a:extLst>
          </p:cNvPr>
          <p:cNvCxnSpPr>
            <a:cxnSpLocks/>
          </p:cNvCxnSpPr>
          <p:nvPr/>
        </p:nvCxnSpPr>
        <p:spPr>
          <a:xfrm>
            <a:off x="3935423" y="3429000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C8A12C1-1578-60C4-D9E7-DDF0C995B767}"/>
              </a:ext>
            </a:extLst>
          </p:cNvPr>
          <p:cNvCxnSpPr>
            <a:cxnSpLocks/>
          </p:cNvCxnSpPr>
          <p:nvPr/>
        </p:nvCxnSpPr>
        <p:spPr>
          <a:xfrm>
            <a:off x="3935423" y="4150118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0F5DA4-3064-755B-A00C-0FA2842A24E1}"/>
              </a:ext>
            </a:extLst>
          </p:cNvPr>
          <p:cNvCxnSpPr>
            <a:cxnSpLocks/>
          </p:cNvCxnSpPr>
          <p:nvPr/>
        </p:nvCxnSpPr>
        <p:spPr>
          <a:xfrm>
            <a:off x="3935423" y="4871236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CCD2A06-938D-D791-8D68-EC53ED68E0A2}"/>
              </a:ext>
            </a:extLst>
          </p:cNvPr>
          <p:cNvSpPr txBox="1"/>
          <p:nvPr/>
        </p:nvSpPr>
        <p:spPr>
          <a:xfrm>
            <a:off x="3935423" y="236932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507849-8B0F-6F7A-B414-4C6D0D7DC08A}"/>
              </a:ext>
            </a:extLst>
          </p:cNvPr>
          <p:cNvSpPr txBox="1"/>
          <p:nvPr/>
        </p:nvSpPr>
        <p:spPr>
          <a:xfrm>
            <a:off x="3935423" y="313138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AE8C84-10DB-438F-B1D2-6E32A53EC33D}"/>
              </a:ext>
            </a:extLst>
          </p:cNvPr>
          <p:cNvSpPr txBox="1"/>
          <p:nvPr/>
        </p:nvSpPr>
        <p:spPr>
          <a:xfrm>
            <a:off x="3935423" y="381156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Phase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2F3886-61FE-19F9-DDDF-FB3FCBB05FBB}"/>
              </a:ext>
            </a:extLst>
          </p:cNvPr>
          <p:cNvSpPr txBox="1"/>
          <p:nvPr/>
        </p:nvSpPr>
        <p:spPr>
          <a:xfrm>
            <a:off x="3935423" y="453268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Neutre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/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E0235F-848D-D788-A331-21920EBE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23" y="2836222"/>
                <a:ext cx="720000" cy="338553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68741E4-536E-3554-3162-6C41FC392230}"/>
              </a:ext>
            </a:extLst>
          </p:cNvPr>
          <p:cNvCxnSpPr>
            <a:cxnSpLocks/>
          </p:cNvCxnSpPr>
          <p:nvPr/>
        </p:nvCxnSpPr>
        <p:spPr>
          <a:xfrm flipV="1">
            <a:off x="5367867" y="2729887"/>
            <a:ext cx="0" cy="216335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D8FFA50-56DC-9B9A-D8F0-90E88F0A53D3}"/>
              </a:ext>
            </a:extLst>
          </p:cNvPr>
          <p:cNvCxnSpPr>
            <a:cxnSpLocks/>
          </p:cNvCxnSpPr>
          <p:nvPr/>
        </p:nvCxnSpPr>
        <p:spPr>
          <a:xfrm flipV="1">
            <a:off x="6096000" y="4150118"/>
            <a:ext cx="0" cy="72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5BD2002-1870-E363-973C-D80188CD5024}"/>
              </a:ext>
            </a:extLst>
          </p:cNvPr>
          <p:cNvCxnSpPr>
            <a:cxnSpLocks/>
          </p:cNvCxnSpPr>
          <p:nvPr/>
        </p:nvCxnSpPr>
        <p:spPr>
          <a:xfrm flipV="1">
            <a:off x="5735423" y="3430118"/>
            <a:ext cx="0" cy="144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15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40000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>
            <a:off x="4570720" y="2889000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6295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167" y="2967800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flipV="1">
            <a:off x="4841173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98" y="2976667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4615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98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92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5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25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0AB2FD9-0EDA-B940-9061-B9120927A34B}"/>
              </a:ext>
            </a:extLst>
          </p:cNvPr>
          <p:cNvSpPr/>
          <p:nvPr/>
        </p:nvSpPr>
        <p:spPr>
          <a:xfrm>
            <a:off x="3040720" y="2889000"/>
            <a:ext cx="360000" cy="360000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7A15D-5DC6-0CCC-5312-60C407190CDE}"/>
              </a:ext>
            </a:extLst>
          </p:cNvPr>
          <p:cNvSpPr/>
          <p:nvPr/>
        </p:nvSpPr>
        <p:spPr>
          <a:xfrm>
            <a:off x="3220720" y="2709000"/>
            <a:ext cx="1436822" cy="7200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1A8DD-9564-63FD-6141-CBE51EA25F99}"/>
              </a:ext>
            </a:extLst>
          </p:cNvPr>
          <p:cNvSpPr/>
          <p:nvPr/>
        </p:nvSpPr>
        <p:spPr>
          <a:xfrm rot="5400000">
            <a:off x="3898801" y="2528577"/>
            <a:ext cx="1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02DB4C-3CFE-FF31-796F-D60182DA9516}"/>
              </a:ext>
            </a:extLst>
          </p:cNvPr>
          <p:cNvCxnSpPr>
            <a:cxnSpLocks/>
          </p:cNvCxnSpPr>
          <p:nvPr/>
        </p:nvCxnSpPr>
        <p:spPr>
          <a:xfrm flipV="1">
            <a:off x="2974272" y="27801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/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AD47EDF-D65B-21DE-3E6E-3321E596A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11" y="2975300"/>
                <a:ext cx="469600" cy="16927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51D82B-F1CD-A22B-C7DC-E291A9025C1D}"/>
              </a:ext>
            </a:extLst>
          </p:cNvPr>
          <p:cNvCxnSpPr>
            <a:cxnSpLocks/>
          </p:cNvCxnSpPr>
          <p:nvPr/>
        </p:nvCxnSpPr>
        <p:spPr>
          <a:xfrm>
            <a:off x="3477192" y="2708153"/>
            <a:ext cx="18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/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A1478DE-EAB7-9627-4E7E-29AADC21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41" y="2474600"/>
                <a:ext cx="279051" cy="184666"/>
              </a:xfrm>
              <a:prstGeom prst="rect">
                <a:avLst/>
              </a:prstGeom>
              <a:blipFill>
                <a:blip r:embed="rId3"/>
                <a:stretch>
                  <a:fillRect l="-1087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/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FF362C6-F61F-ABDD-E1FC-322D821AF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833" y="2798577"/>
                <a:ext cx="135935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C919779-A8BC-4EB1-E3C1-A713637F1A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78573" y="2286966"/>
            <a:ext cx="0" cy="55993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/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D837A82-DBB2-AD92-D6CF-5E779607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899" y="2289510"/>
                <a:ext cx="397801" cy="184666"/>
              </a:xfrm>
              <a:prstGeom prst="rect">
                <a:avLst/>
              </a:prstGeom>
              <a:blipFill>
                <a:blip r:embed="rId5"/>
                <a:stretch>
                  <a:fillRect l="-6154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C1DAC4-EECF-8643-1503-AD03D6F7A06F}"/>
              </a:ext>
            </a:extLst>
          </p:cNvPr>
          <p:cNvSpPr/>
          <p:nvPr/>
        </p:nvSpPr>
        <p:spPr>
          <a:xfrm rot="5400000">
            <a:off x="4585544" y="2888784"/>
            <a:ext cx="144000" cy="36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F72E37-96B5-B2E9-0DA6-D1723DB5677A}"/>
              </a:ext>
            </a:extLst>
          </p:cNvPr>
          <p:cNvCxnSpPr>
            <a:cxnSpLocks/>
          </p:cNvCxnSpPr>
          <p:nvPr/>
        </p:nvCxnSpPr>
        <p:spPr>
          <a:xfrm flipH="1">
            <a:off x="4477544" y="3003826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32A7962-BA4A-77EB-BD6B-A7F3E7D6F613}"/>
              </a:ext>
            </a:extLst>
          </p:cNvPr>
          <p:cNvCxnSpPr>
            <a:cxnSpLocks/>
          </p:cNvCxnSpPr>
          <p:nvPr/>
        </p:nvCxnSpPr>
        <p:spPr>
          <a:xfrm flipH="1">
            <a:off x="4477544" y="3143834"/>
            <a:ext cx="36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/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F105BE3-0BE1-9B51-1AF1-3D38FEC8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60" y="2979327"/>
                <a:ext cx="131767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9C605F-BFF6-0B97-378E-B46E36830734}"/>
              </a:ext>
            </a:extLst>
          </p:cNvPr>
          <p:cNvCxnSpPr>
            <a:cxnSpLocks/>
          </p:cNvCxnSpPr>
          <p:nvPr/>
        </p:nvCxnSpPr>
        <p:spPr>
          <a:xfrm flipV="1">
            <a:off x="4920981" y="2919089"/>
            <a:ext cx="0" cy="28519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/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D092933-73D0-A578-6F5D-F65DE16BE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54" y="2980685"/>
                <a:ext cx="392928" cy="184666"/>
              </a:xfrm>
              <a:prstGeom prst="rect">
                <a:avLst/>
              </a:prstGeom>
              <a:blipFill>
                <a:blip r:embed="rId7"/>
                <a:stretch>
                  <a:fillRect l="-6250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380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4AF1A4-7C23-E5AE-48E0-BF677C3F28B7}"/>
              </a:ext>
            </a:extLst>
          </p:cNvPr>
          <p:cNvSpPr/>
          <p:nvPr/>
        </p:nvSpPr>
        <p:spPr>
          <a:xfrm>
            <a:off x="5085348" y="2418348"/>
            <a:ext cx="2021304" cy="202130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F90AE92-21BC-3490-58B7-2A0DCBF0CDD9}"/>
              </a:ext>
            </a:extLst>
          </p:cNvPr>
          <p:cNvCxnSpPr>
            <a:cxnSpLocks/>
          </p:cNvCxnSpPr>
          <p:nvPr/>
        </p:nvCxnSpPr>
        <p:spPr>
          <a:xfrm flipV="1">
            <a:off x="6086440" y="2993457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A498C5B-5C57-676A-6D33-647C103342AC}"/>
              </a:ext>
            </a:extLst>
          </p:cNvPr>
          <p:cNvCxnSpPr>
            <a:cxnSpLocks/>
          </p:cNvCxnSpPr>
          <p:nvPr/>
        </p:nvCxnSpPr>
        <p:spPr>
          <a:xfrm flipV="1">
            <a:off x="6096000" y="3089709"/>
            <a:ext cx="0" cy="33929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948A6F6-D754-8369-40CC-57F2D4DB89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41916" y="2775685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AB8AB5D-CA0A-A48D-2A8E-E61311B1DC95}"/>
              </a:ext>
            </a:extLst>
          </p:cNvPr>
          <p:cNvCxnSpPr>
            <a:cxnSpLocks/>
          </p:cNvCxnSpPr>
          <p:nvPr/>
        </p:nvCxnSpPr>
        <p:spPr>
          <a:xfrm rot="5400000" flipV="1">
            <a:off x="5877459" y="3647542"/>
            <a:ext cx="872625" cy="43554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/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AF47FF9-E0D7-BF95-2B53-DD91DEDB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429" y="1174281"/>
                <a:ext cx="2315762" cy="489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6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1744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00BFF68-8913-D9D3-5FDA-4733C6FD7D1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7453F70-85D0-5ED1-6D98-23598271A896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6BC8504-700D-412D-E220-69840E00D352}"/>
              </a:ext>
            </a:extLst>
          </p:cNvPr>
          <p:cNvCxnSpPr>
            <a:cxnSpLocks/>
          </p:cNvCxnSpPr>
          <p:nvPr/>
        </p:nvCxnSpPr>
        <p:spPr>
          <a:xfrm>
            <a:off x="4659993" y="3716432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/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1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1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34FAECC-F21B-399F-020B-55EFA04B7620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/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635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Grand écran</PresentationFormat>
  <Paragraphs>191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38</cp:revision>
  <dcterms:created xsi:type="dcterms:W3CDTF">2023-12-25T12:53:46Z</dcterms:created>
  <dcterms:modified xsi:type="dcterms:W3CDTF">2023-12-29T20:20:15Z</dcterms:modified>
</cp:coreProperties>
</file>