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9" r:id="rId21"/>
    <p:sldId id="283" r:id="rId22"/>
    <p:sldId id="280" r:id="rId23"/>
    <p:sldId id="282" r:id="rId24"/>
    <p:sldId id="284" r:id="rId25"/>
    <p:sldId id="281" r:id="rId26"/>
    <p:sldId id="274" r:id="rId27"/>
    <p:sldId id="276" r:id="rId28"/>
    <p:sldId id="275" r:id="rId29"/>
    <p:sldId id="27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212" y="-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Grand écran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28</cp:revision>
  <dcterms:created xsi:type="dcterms:W3CDTF">2023-12-25T12:53:46Z</dcterms:created>
  <dcterms:modified xsi:type="dcterms:W3CDTF">2023-12-28T21:09:07Z</dcterms:modified>
</cp:coreProperties>
</file>