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9" r:id="rId8"/>
    <p:sldId id="268" r:id="rId9"/>
    <p:sldId id="265" r:id="rId10"/>
    <p:sldId id="266" r:id="rId11"/>
    <p:sldId id="270" r:id="rId12"/>
    <p:sldId id="260" r:id="rId13"/>
    <p:sldId id="272" r:id="rId14"/>
    <p:sldId id="261" r:id="rId15"/>
    <p:sldId id="263" r:id="rId16"/>
    <p:sldId id="262" r:id="rId17"/>
    <p:sldId id="271" r:id="rId18"/>
    <p:sldId id="273" r:id="rId19"/>
    <p:sldId id="278" r:id="rId20"/>
    <p:sldId id="279" r:id="rId21"/>
    <p:sldId id="283" r:id="rId22"/>
    <p:sldId id="280" r:id="rId23"/>
    <p:sldId id="282" r:id="rId24"/>
    <p:sldId id="284" r:id="rId25"/>
    <p:sldId id="285" r:id="rId26"/>
    <p:sldId id="281" r:id="rId27"/>
    <p:sldId id="274" r:id="rId28"/>
    <p:sldId id="276" r:id="rId29"/>
    <p:sldId id="275" r:id="rId30"/>
    <p:sldId id="277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1372" y="-8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1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50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49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7409488" y="2665584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7398211" y="3217256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8526357" y="3624860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7974608" y="2488460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7583109" y="3581737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7373456" y="3684916"/>
                <a:ext cx="72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56" y="3684916"/>
                <a:ext cx="720000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53939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3939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A5AD33F3-7E1F-06E0-A0CC-B6036BF76F93}"/>
              </a:ext>
            </a:extLst>
          </p:cNvPr>
          <p:cNvSpPr/>
          <p:nvPr/>
        </p:nvSpPr>
        <p:spPr>
          <a:xfrm>
            <a:off x="7266666" y="3080234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A03D022-3513-8C13-8279-386BA55AD837}"/>
              </a:ext>
            </a:extLst>
          </p:cNvPr>
          <p:cNvSpPr/>
          <p:nvPr/>
        </p:nvSpPr>
        <p:spPr>
          <a:xfrm>
            <a:off x="8406707" y="3880192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194977-B2DB-5B77-8663-030FC59DDEC9}"/>
              </a:ext>
            </a:extLst>
          </p:cNvPr>
          <p:cNvSpPr/>
          <p:nvPr/>
        </p:nvSpPr>
        <p:spPr>
          <a:xfrm>
            <a:off x="7848608" y="2349079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612E429-F95B-A46F-0FBB-E3994F365EC3}"/>
                  </a:ext>
                </a:extLst>
              </p:cNvPr>
              <p:cNvSpPr txBox="1"/>
              <p:nvPr/>
            </p:nvSpPr>
            <p:spPr>
              <a:xfrm>
                <a:off x="8390747" y="3201699"/>
                <a:ext cx="441562" cy="251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612E429-F95B-A46F-0FBB-E3994F36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747" y="3201699"/>
                <a:ext cx="441562" cy="251998"/>
              </a:xfrm>
              <a:prstGeom prst="rect">
                <a:avLst/>
              </a:prstGeom>
              <a:blipFill>
                <a:blip r:embed="rId13"/>
                <a:stretch>
                  <a:fillRect r="-6849"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F8C28B7E-4AAC-02E8-37E3-6C942B6B8C6D}"/>
                  </a:ext>
                </a:extLst>
              </p:cNvPr>
              <p:cNvSpPr txBox="1"/>
              <p:nvPr/>
            </p:nvSpPr>
            <p:spPr>
              <a:xfrm>
                <a:off x="7416848" y="2611389"/>
                <a:ext cx="72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F8C28B7E-4AAC-02E8-37E3-6C942B6B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48" y="2611389"/>
                <a:ext cx="720000" cy="246221"/>
              </a:xfrm>
              <a:prstGeom prst="rect">
                <a:avLst/>
              </a:prstGeom>
              <a:blipFill>
                <a:blip r:embed="rId1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riangle isocèle 72">
            <a:extLst>
              <a:ext uri="{FF2B5EF4-FFF2-40B4-BE49-F238E27FC236}">
                <a16:creationId xmlns:a16="http://schemas.microsoft.com/office/drawing/2014/main" id="{C966FAD2-3557-1541-7EF5-6FF33BCA0E02}"/>
              </a:ext>
            </a:extLst>
          </p:cNvPr>
          <p:cNvSpPr/>
          <p:nvPr/>
        </p:nvSpPr>
        <p:spPr>
          <a:xfrm rot="19800000">
            <a:off x="8351673" y="3378535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riangle isocèle 73">
            <a:extLst>
              <a:ext uri="{FF2B5EF4-FFF2-40B4-BE49-F238E27FC236}">
                <a16:creationId xmlns:a16="http://schemas.microsoft.com/office/drawing/2014/main" id="{18C2657D-7CC2-7DF3-3BCE-55A2EE100153}"/>
              </a:ext>
            </a:extLst>
          </p:cNvPr>
          <p:cNvSpPr/>
          <p:nvPr/>
        </p:nvSpPr>
        <p:spPr>
          <a:xfrm rot="12600000">
            <a:off x="7819482" y="2798101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83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Grand écran</PresentationFormat>
  <Paragraphs>150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31</cp:revision>
  <dcterms:created xsi:type="dcterms:W3CDTF">2023-12-25T12:53:46Z</dcterms:created>
  <dcterms:modified xsi:type="dcterms:W3CDTF">2023-12-29T10:32:48Z</dcterms:modified>
</cp:coreProperties>
</file>