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>
        <p:scale>
          <a:sx n="150" d="100"/>
          <a:sy n="150" d="100"/>
        </p:scale>
        <p:origin x="960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075B8-ADDE-4F66-833C-3A646D088BED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A1E3-1F5D-4EA8-B2AF-1E2D9CFFA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 descr="C:\Enseignement\GitHub\PT_Oraux\Interrogation_SII\03_Cisaille hydraulique\Figures\Cisaille électro-hydrauliq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6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4067944" y="328498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rme libre 169"/>
          <p:cNvSpPr/>
          <p:nvPr/>
        </p:nvSpPr>
        <p:spPr>
          <a:xfrm>
            <a:off x="4223856" y="4442651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6835437" y="2648137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1073271">
            <a:off x="6804256" y="279023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6804248" y="4216399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6876256" y="3645024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6984268" y="3861048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6804248" y="4221088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 flipH="1">
            <a:off x="6798839" y="327488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H="1">
            <a:off x="6923893" y="3213669"/>
            <a:ext cx="112912" cy="1129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/>
          <p:cNvCxnSpPr>
            <a:endCxn id="17" idx="3"/>
          </p:cNvCxnSpPr>
          <p:nvPr/>
        </p:nvCxnSpPr>
        <p:spPr>
          <a:xfrm flipH="1" flipV="1">
            <a:off x="7020269" y="3310045"/>
            <a:ext cx="44518" cy="48069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957861" y="3359551"/>
            <a:ext cx="106926" cy="99026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887887" y="3383922"/>
            <a:ext cx="72011" cy="7775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949967" y="291225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7455510" y="2780928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92280" y="2906498"/>
            <a:ext cx="126866" cy="82152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7085294" y="3717032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835435" y="3137562"/>
            <a:ext cx="76110" cy="9513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endCxn id="15" idx="0"/>
          </p:cNvCxnSpPr>
          <p:nvPr/>
        </p:nvCxnSpPr>
        <p:spPr>
          <a:xfrm>
            <a:off x="6835435" y="315658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547156" y="3573016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156176" y="3728020"/>
            <a:ext cx="19319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6261910" y="3728020"/>
            <a:ext cx="0" cy="9659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6261910" y="3824618"/>
            <a:ext cx="44980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endCxn id="4" idx="2"/>
          </p:cNvCxnSpPr>
          <p:nvPr/>
        </p:nvCxnSpPr>
        <p:spPr>
          <a:xfrm>
            <a:off x="6711716" y="3753036"/>
            <a:ext cx="16454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7219146" y="3645024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7643530" y="3583123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6711716" y="3753036"/>
            <a:ext cx="0" cy="762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 rot="900000">
            <a:off x="6395836" y="2830024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20700000">
            <a:off x="7439496" y="284587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 flipH="1">
            <a:off x="7587074" y="3451382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9" name="Connecteur droit 88"/>
          <p:cNvCxnSpPr/>
          <p:nvPr/>
        </p:nvCxnSpPr>
        <p:spPr>
          <a:xfrm flipV="1">
            <a:off x="6286108" y="2782677"/>
            <a:ext cx="230108" cy="858767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Ellipse 87"/>
          <p:cNvSpPr/>
          <p:nvPr/>
        </p:nvSpPr>
        <p:spPr>
          <a:xfrm flipH="1">
            <a:off x="6237815" y="359499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96"/>
          <p:cNvCxnSpPr/>
          <p:nvPr/>
        </p:nvCxnSpPr>
        <p:spPr>
          <a:xfrm>
            <a:off x="6056675" y="4035801"/>
            <a:ext cx="1899701" cy="52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>
            <a:endCxn id="80" idx="3"/>
          </p:cNvCxnSpPr>
          <p:nvPr/>
        </p:nvCxnSpPr>
        <p:spPr>
          <a:xfrm flipH="1">
            <a:off x="7581043" y="2971240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7809274" y="2974024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>
            <a:stCxn id="79" idx="1"/>
          </p:cNvCxnSpPr>
          <p:nvPr/>
        </p:nvCxnSpPr>
        <p:spPr>
          <a:xfrm flipH="1">
            <a:off x="6056675" y="2955389"/>
            <a:ext cx="34161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6056675" y="2955389"/>
            <a:ext cx="0" cy="10957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6732240" y="3212060"/>
            <a:ext cx="353054" cy="197004"/>
          </a:xfrm>
          <a:prstGeom prst="line">
            <a:avLst/>
          </a:prstGeom>
          <a:noFill/>
          <a:ln w="1270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5140640" y="229778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/>
          <p:cNvCxnSpPr/>
          <p:nvPr/>
        </p:nvCxnSpPr>
        <p:spPr>
          <a:xfrm>
            <a:off x="4860032" y="2441785"/>
            <a:ext cx="648072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027858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5397422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4868215" y="2298789"/>
            <a:ext cx="0" cy="288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droit 132"/>
          <p:cNvCxnSpPr/>
          <p:nvPr/>
        </p:nvCxnSpPr>
        <p:spPr>
          <a:xfrm rot="5400000" flipV="1">
            <a:off x="4870596" y="2226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rot="5400000" flipV="1">
            <a:off x="4868215" y="2514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870596" y="2204864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4572000" y="2204864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72000" y="2204863"/>
            <a:ext cx="0" cy="2160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Connecteur droit 142"/>
          <p:cNvCxnSpPr/>
          <p:nvPr/>
        </p:nvCxnSpPr>
        <p:spPr>
          <a:xfrm rot="5400000" flipV="1">
            <a:off x="4860032" y="4198938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860032" y="4270938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569619" y="4364863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3419872" y="3270125"/>
            <a:ext cx="1149747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Rectangle 148"/>
          <p:cNvSpPr/>
          <p:nvPr/>
        </p:nvSpPr>
        <p:spPr>
          <a:xfrm rot="5400000">
            <a:off x="3595138" y="312612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Connecteur droit 149"/>
          <p:cNvCxnSpPr/>
          <p:nvPr/>
        </p:nvCxnSpPr>
        <p:spPr>
          <a:xfrm flipV="1">
            <a:off x="3482356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3851920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3693199" y="3461677"/>
            <a:ext cx="518761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/>
          <p:cNvSpPr/>
          <p:nvPr/>
        </p:nvSpPr>
        <p:spPr>
          <a:xfrm rot="5400000">
            <a:off x="3868465" y="3317677"/>
            <a:ext cx="144000" cy="28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5" name="Connecteur droit 154"/>
          <p:cNvCxnSpPr/>
          <p:nvPr/>
        </p:nvCxnSpPr>
        <p:spPr>
          <a:xfrm flipV="1">
            <a:off x="3755683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4125247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4211960" y="3270125"/>
            <a:ext cx="0" cy="191552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5220943" y="2523635"/>
            <a:ext cx="0" cy="19134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>
            <a:stCxn id="149" idx="3"/>
          </p:cNvCxnSpPr>
          <p:nvPr/>
        </p:nvCxnSpPr>
        <p:spPr>
          <a:xfrm>
            <a:off x="3667138" y="3342125"/>
            <a:ext cx="0" cy="10949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3667138" y="4437112"/>
            <a:ext cx="154550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Rectangle 170"/>
          <p:cNvSpPr/>
          <p:nvPr/>
        </p:nvSpPr>
        <p:spPr>
          <a:xfrm rot="16200000">
            <a:off x="2627776" y="2232301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2255161" y="2376300"/>
            <a:ext cx="660655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2699776" y="2448301"/>
            <a:ext cx="0" cy="4859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endCxn id="149" idx="1"/>
          </p:cNvCxnSpPr>
          <p:nvPr/>
        </p:nvCxnSpPr>
        <p:spPr>
          <a:xfrm>
            <a:off x="3667138" y="2934230"/>
            <a:ext cx="0" cy="26389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 flipH="1">
            <a:off x="2699776" y="2934230"/>
            <a:ext cx="96736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Rectangle 184"/>
          <p:cNvSpPr/>
          <p:nvPr/>
        </p:nvSpPr>
        <p:spPr>
          <a:xfrm rot="16200000">
            <a:off x="3068176" y="2232300"/>
            <a:ext cx="144000" cy="288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>
            <a:off x="2915816" y="2204864"/>
            <a:ext cx="0" cy="171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Connecteur droit 188"/>
          <p:cNvCxnSpPr>
            <a:endCxn id="185" idx="3"/>
          </p:cNvCxnSpPr>
          <p:nvPr/>
        </p:nvCxnSpPr>
        <p:spPr>
          <a:xfrm>
            <a:off x="3140176" y="2204864"/>
            <a:ext cx="0" cy="99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2915816" y="2204863"/>
            <a:ext cx="224360" cy="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2962226" y="2376300"/>
            <a:ext cx="457646" cy="0"/>
          </a:xfrm>
          <a:prstGeom prst="line">
            <a:avLst/>
          </a:prstGeom>
          <a:noFill/>
          <a:ln w="1905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762252" y="2122856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 rot="21073271">
            <a:off x="1731071" y="2264949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2223229" y="3598130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3026755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3242779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3602819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 flipH="1">
            <a:off x="1803071" y="272211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2"/>
            <a:endCxn id="12" idx="2"/>
          </p:cNvCxnSpPr>
          <p:nvPr/>
        </p:nvCxnSpPr>
        <p:spPr>
          <a:xfrm flipV="1">
            <a:off x="1915983" y="2698990"/>
            <a:ext cx="548751" cy="7958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876782" y="2308956"/>
            <a:ext cx="647506" cy="9999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2874491" y="2162659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123275" cy="79826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309876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1839667" y="260381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966137" y="2954747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638127" y="3026755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62511" y="2964854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0700000">
            <a:off x="2858477" y="2227606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flipH="1">
            <a:off x="3006055" y="2833113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399330" y="3421482"/>
            <a:ext cx="82892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31" idx="3"/>
          </p:cNvCxnSpPr>
          <p:nvPr/>
        </p:nvCxnSpPr>
        <p:spPr>
          <a:xfrm flipH="1">
            <a:off x="3000024" y="2352971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228255" y="2355755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41371" y="284032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445262" y="2408950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556005" y="3148872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46588" y="3062759"/>
            <a:ext cx="215713" cy="3600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/>
          <p:nvPr/>
        </p:nvCxnSpPr>
        <p:spPr>
          <a:xfrm flipH="1">
            <a:off x="1986580" y="2734364"/>
            <a:ext cx="236649" cy="33328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762252" y="2122856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 rot="21073271">
            <a:off x="1731071" y="2264949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2223229" y="3598130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3026755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3242779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3602819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 flipH="1">
            <a:off x="1803071" y="272211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2"/>
            <a:endCxn id="12" idx="2"/>
          </p:cNvCxnSpPr>
          <p:nvPr/>
        </p:nvCxnSpPr>
        <p:spPr>
          <a:xfrm flipV="1">
            <a:off x="1915983" y="2698990"/>
            <a:ext cx="548751" cy="7958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876782" y="2308956"/>
            <a:ext cx="647506" cy="9999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123275" cy="79826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309876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1839667" y="260381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41371" y="284032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445262" y="2408950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556005" y="3148872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46588" y="3062759"/>
            <a:ext cx="215713" cy="3600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/>
          <p:nvPr/>
        </p:nvCxnSpPr>
        <p:spPr>
          <a:xfrm flipH="1">
            <a:off x="1986580" y="2734364"/>
            <a:ext cx="236649" cy="33328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03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2223229" y="3598130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3026755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3242779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3602819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 flipH="1">
            <a:off x="1803071" y="272211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2"/>
            <a:endCxn id="12" idx="2"/>
          </p:cNvCxnSpPr>
          <p:nvPr/>
        </p:nvCxnSpPr>
        <p:spPr>
          <a:xfrm flipV="1">
            <a:off x="1915983" y="2698990"/>
            <a:ext cx="548751" cy="7958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862259" y="2308956"/>
            <a:ext cx="662029" cy="10223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2874491" y="2162659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123275" cy="79826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309876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1774205" y="2213877"/>
            <a:ext cx="85322" cy="50824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966137" y="2954747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638127" y="3026755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62511" y="2964854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0700000">
            <a:off x="2858477" y="2227606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flipH="1">
            <a:off x="3006055" y="2833113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399330" y="3421482"/>
            <a:ext cx="82892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31" idx="3"/>
          </p:cNvCxnSpPr>
          <p:nvPr/>
        </p:nvCxnSpPr>
        <p:spPr>
          <a:xfrm flipH="1">
            <a:off x="3000024" y="2352971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228255" y="2355755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296555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1532788" y="2652394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88" y="2652394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782933" y="2177386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33" y="2177386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046066" y="3021914"/>
                <a:ext cx="3120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3021914"/>
                <a:ext cx="31207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41371" y="284032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532788" y="2388309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252833" y="2144712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46588" y="3062759"/>
            <a:ext cx="215713" cy="3600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/>
          <p:nvPr/>
        </p:nvCxnSpPr>
        <p:spPr>
          <a:xfrm flipH="1">
            <a:off x="1986580" y="2734364"/>
            <a:ext cx="236649" cy="33328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92"/>
          <p:cNvCxnSpPr/>
          <p:nvPr/>
        </p:nvCxnSpPr>
        <p:spPr>
          <a:xfrm>
            <a:off x="1835026" y="2292026"/>
            <a:ext cx="37693" cy="24408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21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337</Words>
  <Application>Microsoft Office PowerPoint</Application>
  <PresentationFormat>Affichage à l'écran (4:3)</PresentationFormat>
  <Paragraphs>85</Paragraphs>
  <Slides>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2016-05-27T21:06:02Z</dcterms:created>
  <dcterms:modified xsi:type="dcterms:W3CDTF">2016-05-28T10:30:54Z</dcterms:modified>
</cp:coreProperties>
</file>