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3" r:id="rId5"/>
    <p:sldId id="262" r:id="rId6"/>
    <p:sldId id="257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36" autoAdjust="0"/>
  </p:normalViewPr>
  <p:slideViewPr>
    <p:cSldViewPr>
      <p:cViewPr>
        <p:scale>
          <a:sx n="150" d="100"/>
          <a:sy n="150" d="100"/>
        </p:scale>
        <p:origin x="1944" y="3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075B8-ADDE-4F66-833C-3A646D088BED}" type="datetimeFigureOut">
              <a:rPr lang="fr-FR" smtClean="0"/>
              <a:t>29/05/2016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BA1E3-1F5D-4EA8-B2AF-1E2D9CFFAC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6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BA1E3-1F5D-4EA8-B2AF-1E2D9CFFAC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0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BA1E3-1F5D-4EA8-B2AF-1E2D9CFFACA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08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BA1E3-1F5D-4EA8-B2AF-1E2D9CFFAC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08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BA1E3-1F5D-4EA8-B2AF-1E2D9CFFAC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0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BA1E3-1F5D-4EA8-B2AF-1E2D9CFFAC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0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1026" name="Picture 2" descr="C:\Enseignement\GitHub\PT_Oraux\Interrogation_SII\03_Cisaille hydraulique\Figures\Cisaille électro-hydrauliq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6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24" Type="http://schemas.openxmlformats.org/officeDocument/2006/relationships/image" Target="../media/image23.png"/><Relationship Id="rId5" Type="http://schemas.openxmlformats.org/officeDocument/2006/relationships/image" Target="../media/image3.png"/><Relationship Id="rId23" Type="http://schemas.openxmlformats.org/officeDocument/2006/relationships/image" Target="../media/image22.png"/><Relationship Id="rId19" Type="http://schemas.openxmlformats.org/officeDocument/2006/relationships/image" Target="../media/image18.png"/><Relationship Id="rId4" Type="http://schemas.openxmlformats.org/officeDocument/2006/relationships/image" Target="../media/image210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.png"/><Relationship Id="rId21" Type="http://schemas.openxmlformats.org/officeDocument/2006/relationships/image" Target="../media/image20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19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4.png"/><Relationship Id="rId28" Type="http://schemas.openxmlformats.org/officeDocument/2006/relationships/image" Target="../media/image10.png"/><Relationship Id="rId31" Type="http://schemas.openxmlformats.org/officeDocument/2006/relationships/image" Target="../media/image13.png"/><Relationship Id="rId22" Type="http://schemas.openxmlformats.org/officeDocument/2006/relationships/image" Target="../media/image7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0.png"/><Relationship Id="rId24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140.png"/><Relationship Id="rId23" Type="http://schemas.openxmlformats.org/officeDocument/2006/relationships/image" Target="../media/image22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2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0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24" Type="http://schemas.openxmlformats.org/officeDocument/2006/relationships/image" Target="../media/image23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0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6.png"/><Relationship Id="rId21" Type="http://schemas.openxmlformats.org/officeDocument/2006/relationships/image" Target="../media/image19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0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90.png"/><Relationship Id="rId24" Type="http://schemas.openxmlformats.org/officeDocument/2006/relationships/image" Target="../media/image22.png"/><Relationship Id="rId5" Type="http://schemas.openxmlformats.org/officeDocument/2006/relationships/image" Target="../media/image28.png"/><Relationship Id="rId15" Type="http://schemas.openxmlformats.org/officeDocument/2006/relationships/image" Target="../media/image130.png"/><Relationship Id="rId23" Type="http://schemas.openxmlformats.org/officeDocument/2006/relationships/image" Target="../media/image21.png"/><Relationship Id="rId10" Type="http://schemas.openxmlformats.org/officeDocument/2006/relationships/image" Target="../media/image80.png"/><Relationship Id="rId19" Type="http://schemas.openxmlformats.org/officeDocument/2006/relationships/image" Target="../media/image17.png"/><Relationship Id="rId4" Type="http://schemas.openxmlformats.org/officeDocument/2006/relationships/image" Target="../media/image27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4067944" y="3284984"/>
            <a:ext cx="3024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orme libre 169"/>
          <p:cNvSpPr/>
          <p:nvPr/>
        </p:nvSpPr>
        <p:spPr>
          <a:xfrm>
            <a:off x="4223856" y="4442651"/>
            <a:ext cx="352203" cy="5633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/>
          <p:cNvCxnSpPr/>
          <p:nvPr/>
        </p:nvCxnSpPr>
        <p:spPr>
          <a:xfrm>
            <a:off x="6835437" y="2648137"/>
            <a:ext cx="76107" cy="492831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 rot="21073271">
            <a:off x="6804256" y="2790230"/>
            <a:ext cx="144000" cy="288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6804248" y="4216399"/>
            <a:ext cx="352203" cy="5633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6876256" y="3645024"/>
            <a:ext cx="216024" cy="216024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4" idx="4"/>
          </p:cNvCxnSpPr>
          <p:nvPr/>
        </p:nvCxnSpPr>
        <p:spPr>
          <a:xfrm flipV="1">
            <a:off x="6984268" y="3861048"/>
            <a:ext cx="0" cy="36004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6804248" y="4221088"/>
            <a:ext cx="36004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lipse 14"/>
          <p:cNvSpPr/>
          <p:nvPr/>
        </p:nvSpPr>
        <p:spPr>
          <a:xfrm flipH="1">
            <a:off x="6798839" y="3274888"/>
            <a:ext cx="112912" cy="11291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H="1">
            <a:off x="6923893" y="3213669"/>
            <a:ext cx="112912" cy="1129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/>
          <p:cNvCxnSpPr>
            <a:endCxn id="17" idx="3"/>
          </p:cNvCxnSpPr>
          <p:nvPr/>
        </p:nvCxnSpPr>
        <p:spPr>
          <a:xfrm flipH="1" flipV="1">
            <a:off x="7020269" y="3310045"/>
            <a:ext cx="44518" cy="48069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6957861" y="3359551"/>
            <a:ext cx="106926" cy="99026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6887887" y="3383922"/>
            <a:ext cx="72011" cy="77755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949967" y="2912253"/>
            <a:ext cx="142313" cy="2197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 flipH="1" flipV="1">
            <a:off x="7455510" y="2780928"/>
            <a:ext cx="194774" cy="726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7092280" y="2906498"/>
            <a:ext cx="126866" cy="821522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7085294" y="3717032"/>
            <a:ext cx="142313" cy="2197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6835435" y="3137562"/>
            <a:ext cx="76110" cy="9513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endCxn id="15" idx="0"/>
          </p:cNvCxnSpPr>
          <p:nvPr/>
        </p:nvCxnSpPr>
        <p:spPr>
          <a:xfrm>
            <a:off x="6835435" y="3156588"/>
            <a:ext cx="19860" cy="118300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7547156" y="3573016"/>
            <a:ext cx="193196" cy="2197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6156176" y="3728020"/>
            <a:ext cx="193196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6261910" y="3728020"/>
            <a:ext cx="0" cy="9659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6261910" y="3824618"/>
            <a:ext cx="449806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>
            <a:endCxn id="4" idx="2"/>
          </p:cNvCxnSpPr>
          <p:nvPr/>
        </p:nvCxnSpPr>
        <p:spPr>
          <a:xfrm>
            <a:off x="6711716" y="3753036"/>
            <a:ext cx="164540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7219146" y="3645024"/>
            <a:ext cx="431426" cy="7200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7643530" y="3583123"/>
            <a:ext cx="7042" cy="619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6711716" y="3753036"/>
            <a:ext cx="0" cy="7620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ectangle 78"/>
          <p:cNvSpPr/>
          <p:nvPr/>
        </p:nvSpPr>
        <p:spPr>
          <a:xfrm rot="900000">
            <a:off x="6395836" y="2830024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 rot="20700000">
            <a:off x="7439496" y="2845875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 flipH="1">
            <a:off x="7587074" y="3451382"/>
            <a:ext cx="112912" cy="1129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9" name="Connecteur droit 88"/>
          <p:cNvCxnSpPr/>
          <p:nvPr/>
        </p:nvCxnSpPr>
        <p:spPr>
          <a:xfrm flipV="1">
            <a:off x="6286108" y="2782677"/>
            <a:ext cx="230108" cy="858767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Ellipse 87"/>
          <p:cNvSpPr/>
          <p:nvPr/>
        </p:nvSpPr>
        <p:spPr>
          <a:xfrm flipH="1">
            <a:off x="6237815" y="3594994"/>
            <a:ext cx="112912" cy="1129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7" name="Connecteur droit 96"/>
          <p:cNvCxnSpPr/>
          <p:nvPr/>
        </p:nvCxnSpPr>
        <p:spPr>
          <a:xfrm>
            <a:off x="6056675" y="4035801"/>
            <a:ext cx="1899701" cy="526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>
            <a:endCxn id="80" idx="3"/>
          </p:cNvCxnSpPr>
          <p:nvPr/>
        </p:nvCxnSpPr>
        <p:spPr>
          <a:xfrm flipH="1">
            <a:off x="7581043" y="2971240"/>
            <a:ext cx="22823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7809274" y="2974024"/>
            <a:ext cx="0" cy="106177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necteur droit 111"/>
          <p:cNvCxnSpPr>
            <a:stCxn id="79" idx="1"/>
          </p:cNvCxnSpPr>
          <p:nvPr/>
        </p:nvCxnSpPr>
        <p:spPr>
          <a:xfrm flipH="1">
            <a:off x="6056675" y="2955389"/>
            <a:ext cx="341614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6056675" y="2955389"/>
            <a:ext cx="0" cy="109575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6732240" y="3212060"/>
            <a:ext cx="353054" cy="197004"/>
          </a:xfrm>
          <a:prstGeom prst="line">
            <a:avLst/>
          </a:prstGeom>
          <a:noFill/>
          <a:ln w="1270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Rectangle 122"/>
          <p:cNvSpPr/>
          <p:nvPr/>
        </p:nvSpPr>
        <p:spPr>
          <a:xfrm rot="5400000">
            <a:off x="5140640" y="2297785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4" name="Connecteur droit 123"/>
          <p:cNvCxnSpPr/>
          <p:nvPr/>
        </p:nvCxnSpPr>
        <p:spPr>
          <a:xfrm>
            <a:off x="4860032" y="2441785"/>
            <a:ext cx="648072" cy="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5027858" y="2369785"/>
            <a:ext cx="0" cy="14400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Connecteur droit 130"/>
          <p:cNvCxnSpPr/>
          <p:nvPr/>
        </p:nvCxnSpPr>
        <p:spPr>
          <a:xfrm flipV="1">
            <a:off x="5397422" y="2369785"/>
            <a:ext cx="0" cy="14400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4868215" y="2298789"/>
            <a:ext cx="0" cy="28800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Connecteur droit 132"/>
          <p:cNvCxnSpPr/>
          <p:nvPr/>
        </p:nvCxnSpPr>
        <p:spPr>
          <a:xfrm rot="5400000" flipV="1">
            <a:off x="4870596" y="2226789"/>
            <a:ext cx="0" cy="14400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Connecteur droit 133"/>
          <p:cNvCxnSpPr/>
          <p:nvPr/>
        </p:nvCxnSpPr>
        <p:spPr>
          <a:xfrm rot="5400000" flipV="1">
            <a:off x="4868215" y="2514789"/>
            <a:ext cx="0" cy="14400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4870596" y="2204864"/>
            <a:ext cx="0" cy="93925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Connecteur droit 137"/>
          <p:cNvCxnSpPr/>
          <p:nvPr/>
        </p:nvCxnSpPr>
        <p:spPr>
          <a:xfrm flipH="1">
            <a:off x="4572000" y="2204864"/>
            <a:ext cx="298596" cy="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4572000" y="2204863"/>
            <a:ext cx="0" cy="216000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3" name="Connecteur droit 142"/>
          <p:cNvCxnSpPr/>
          <p:nvPr/>
        </p:nvCxnSpPr>
        <p:spPr>
          <a:xfrm rot="5400000" flipV="1">
            <a:off x="4860032" y="4198938"/>
            <a:ext cx="0" cy="14400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4860032" y="4270938"/>
            <a:ext cx="0" cy="93925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4569619" y="4364863"/>
            <a:ext cx="298596" cy="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3419872" y="3270125"/>
            <a:ext cx="1149747" cy="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9" name="Rectangle 148"/>
          <p:cNvSpPr/>
          <p:nvPr/>
        </p:nvSpPr>
        <p:spPr>
          <a:xfrm rot="5400000">
            <a:off x="3595138" y="3126125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0" name="Connecteur droit 149"/>
          <p:cNvCxnSpPr/>
          <p:nvPr/>
        </p:nvCxnSpPr>
        <p:spPr>
          <a:xfrm flipV="1">
            <a:off x="3482356" y="3198125"/>
            <a:ext cx="0" cy="14400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3851920" y="3198125"/>
            <a:ext cx="0" cy="14400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3693199" y="3461677"/>
            <a:ext cx="518761" cy="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Rectangle 153"/>
          <p:cNvSpPr/>
          <p:nvPr/>
        </p:nvSpPr>
        <p:spPr>
          <a:xfrm rot="5400000">
            <a:off x="3868465" y="3317677"/>
            <a:ext cx="144000" cy="288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5" name="Connecteur droit 154"/>
          <p:cNvCxnSpPr/>
          <p:nvPr/>
        </p:nvCxnSpPr>
        <p:spPr>
          <a:xfrm flipV="1">
            <a:off x="3755683" y="3389677"/>
            <a:ext cx="0" cy="14400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Connecteur droit 155"/>
          <p:cNvCxnSpPr/>
          <p:nvPr/>
        </p:nvCxnSpPr>
        <p:spPr>
          <a:xfrm flipV="1">
            <a:off x="4125247" y="3389677"/>
            <a:ext cx="0" cy="14400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4211960" y="3270125"/>
            <a:ext cx="0" cy="191552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5220943" y="2523635"/>
            <a:ext cx="0" cy="1913478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Connecteur droit 161"/>
          <p:cNvCxnSpPr>
            <a:stCxn id="149" idx="3"/>
          </p:cNvCxnSpPr>
          <p:nvPr/>
        </p:nvCxnSpPr>
        <p:spPr>
          <a:xfrm>
            <a:off x="3667138" y="3342125"/>
            <a:ext cx="0" cy="109498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3667138" y="4437112"/>
            <a:ext cx="1545502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" name="Rectangle 170"/>
          <p:cNvSpPr/>
          <p:nvPr/>
        </p:nvSpPr>
        <p:spPr>
          <a:xfrm rot="16200000">
            <a:off x="2627776" y="2232301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171"/>
          <p:cNvCxnSpPr/>
          <p:nvPr/>
        </p:nvCxnSpPr>
        <p:spPr>
          <a:xfrm>
            <a:off x="2255161" y="2376300"/>
            <a:ext cx="660655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3" name="Connecteur droit 172"/>
          <p:cNvCxnSpPr/>
          <p:nvPr/>
        </p:nvCxnSpPr>
        <p:spPr>
          <a:xfrm>
            <a:off x="2699776" y="2448301"/>
            <a:ext cx="0" cy="48592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5" name="Connecteur droit 174"/>
          <p:cNvCxnSpPr>
            <a:endCxn id="149" idx="1"/>
          </p:cNvCxnSpPr>
          <p:nvPr/>
        </p:nvCxnSpPr>
        <p:spPr>
          <a:xfrm>
            <a:off x="3667138" y="2934230"/>
            <a:ext cx="0" cy="26389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8" name="Connecteur droit 177"/>
          <p:cNvCxnSpPr/>
          <p:nvPr/>
        </p:nvCxnSpPr>
        <p:spPr>
          <a:xfrm flipH="1">
            <a:off x="2699776" y="2934230"/>
            <a:ext cx="967362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5" name="Rectangle 184"/>
          <p:cNvSpPr/>
          <p:nvPr/>
        </p:nvSpPr>
        <p:spPr>
          <a:xfrm rot="16200000">
            <a:off x="3068176" y="2232300"/>
            <a:ext cx="144000" cy="2880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6" name="Connecteur droit 185"/>
          <p:cNvCxnSpPr/>
          <p:nvPr/>
        </p:nvCxnSpPr>
        <p:spPr>
          <a:xfrm>
            <a:off x="2915816" y="2204864"/>
            <a:ext cx="0" cy="171436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9" name="Connecteur droit 188"/>
          <p:cNvCxnSpPr>
            <a:endCxn id="185" idx="3"/>
          </p:cNvCxnSpPr>
          <p:nvPr/>
        </p:nvCxnSpPr>
        <p:spPr>
          <a:xfrm>
            <a:off x="3140176" y="2204864"/>
            <a:ext cx="0" cy="99436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2915816" y="2204863"/>
            <a:ext cx="224360" cy="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4" name="Connecteur droit 193"/>
          <p:cNvCxnSpPr/>
          <p:nvPr/>
        </p:nvCxnSpPr>
        <p:spPr>
          <a:xfrm>
            <a:off x="2962226" y="2376300"/>
            <a:ext cx="457646" cy="0"/>
          </a:xfrm>
          <a:prstGeom prst="line">
            <a:avLst/>
          </a:prstGeom>
          <a:noFill/>
          <a:ln w="19050">
            <a:solidFill>
              <a:srgbClr val="FF0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73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/>
              <p:cNvSpPr txBox="1"/>
              <p:nvPr/>
            </p:nvSpPr>
            <p:spPr>
              <a:xfrm>
                <a:off x="1863681" y="2497111"/>
                <a:ext cx="3011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681" y="2497111"/>
                <a:ext cx="301172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orme libre 91"/>
          <p:cNvSpPr/>
          <p:nvPr/>
        </p:nvSpPr>
        <p:spPr>
          <a:xfrm>
            <a:off x="2330526" y="2858473"/>
            <a:ext cx="162734" cy="4571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051720" y="2089860"/>
            <a:ext cx="347610" cy="1897946"/>
          </a:xfrm>
          <a:prstGeom prst="line">
            <a:avLst/>
          </a:prstGeom>
          <a:noFill/>
          <a:ln w="9525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Forme libre 6"/>
          <p:cNvSpPr/>
          <p:nvPr/>
        </p:nvSpPr>
        <p:spPr>
          <a:xfrm>
            <a:off x="2223229" y="4596797"/>
            <a:ext cx="352203" cy="5633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295237" y="4025422"/>
            <a:ext cx="216024" cy="216024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4"/>
          </p:cNvCxnSpPr>
          <p:nvPr/>
        </p:nvCxnSpPr>
        <p:spPr>
          <a:xfrm flipV="1">
            <a:off x="2403249" y="4241446"/>
            <a:ext cx="0" cy="36004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2223229" y="4601486"/>
            <a:ext cx="36004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>
            <a:stCxn id="11" idx="2"/>
            <a:endCxn id="12" idx="6"/>
          </p:cNvCxnSpPr>
          <p:nvPr/>
        </p:nvCxnSpPr>
        <p:spPr>
          <a:xfrm flipV="1">
            <a:off x="2213299" y="2698990"/>
            <a:ext cx="138523" cy="42722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799524" y="2250808"/>
            <a:ext cx="287306" cy="1764955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1" idx="0"/>
          </p:cNvCxnSpPr>
          <p:nvPr/>
        </p:nvCxnSpPr>
        <p:spPr>
          <a:xfrm>
            <a:off x="2051720" y="2059070"/>
            <a:ext cx="105123" cy="626186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2275036" y="2461398"/>
                <a:ext cx="3019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36" y="2461398"/>
                <a:ext cx="301941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 flipH="1">
            <a:off x="2351822" y="2642534"/>
            <a:ext cx="112912" cy="1129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8" name="Connecteur droit 87"/>
          <p:cNvCxnSpPr>
            <a:endCxn id="12" idx="4"/>
          </p:cNvCxnSpPr>
          <p:nvPr/>
        </p:nvCxnSpPr>
        <p:spPr>
          <a:xfrm flipH="1" flipV="1">
            <a:off x="2408278" y="2755446"/>
            <a:ext cx="0" cy="10302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2313239" y="2862490"/>
            <a:ext cx="18002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/>
              <p:cNvSpPr txBox="1"/>
              <p:nvPr/>
            </p:nvSpPr>
            <p:spPr>
              <a:xfrm>
                <a:off x="2046066" y="4020581"/>
                <a:ext cx="30142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066" y="4020581"/>
                <a:ext cx="301429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llipse 100"/>
          <p:cNvSpPr/>
          <p:nvPr/>
        </p:nvSpPr>
        <p:spPr>
          <a:xfrm>
            <a:off x="2196780" y="2464799"/>
            <a:ext cx="163716" cy="163716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2152559" y="2002334"/>
            <a:ext cx="175052" cy="17505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B050"/>
                </a:solidFill>
              </a:rPr>
              <a:t>2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2805458" y="3545909"/>
            <a:ext cx="164244" cy="164244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7030A0"/>
                </a:solidFill>
              </a:rPr>
              <a:t>3</a:t>
            </a:r>
            <a:endParaRPr lang="fr-FR" sz="1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/>
              <p:cNvSpPr txBox="1"/>
              <p:nvPr/>
            </p:nvSpPr>
            <p:spPr>
              <a:xfrm>
                <a:off x="3392018" y="3847342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018" y="3847342"/>
                <a:ext cx="34099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1782204" y="2799076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204" y="2799076"/>
                <a:ext cx="338041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necteur droit 107"/>
          <p:cNvCxnSpPr>
            <a:endCxn id="107" idx="0"/>
          </p:cNvCxnSpPr>
          <p:nvPr/>
        </p:nvCxnSpPr>
        <p:spPr>
          <a:xfrm flipH="1">
            <a:off x="1951225" y="2699629"/>
            <a:ext cx="376386" cy="99447"/>
          </a:xfrm>
          <a:prstGeom prst="line">
            <a:avLst/>
          </a:prstGeom>
          <a:noFill/>
          <a:ln w="1905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/>
          <p:cNvCxnSpPr/>
          <p:nvPr/>
        </p:nvCxnSpPr>
        <p:spPr>
          <a:xfrm flipH="1" flipV="1">
            <a:off x="3021298" y="3614655"/>
            <a:ext cx="63434" cy="410767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ZoneTexte 118"/>
              <p:cNvSpPr txBox="1"/>
              <p:nvPr/>
            </p:nvSpPr>
            <p:spPr>
              <a:xfrm>
                <a:off x="3020561" y="3491544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561" y="3491544"/>
                <a:ext cx="341567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e 79"/>
          <p:cNvGrpSpPr/>
          <p:nvPr/>
        </p:nvGrpSpPr>
        <p:grpSpPr>
          <a:xfrm>
            <a:off x="3924853" y="2448815"/>
            <a:ext cx="1680709" cy="1474594"/>
            <a:chOff x="5415350" y="3921792"/>
            <a:chExt cx="1680709" cy="1474594"/>
          </a:xfrm>
        </p:grpSpPr>
        <p:grpSp>
          <p:nvGrpSpPr>
            <p:cNvPr id="173" name="Groupe 172"/>
            <p:cNvGrpSpPr/>
            <p:nvPr/>
          </p:nvGrpSpPr>
          <p:grpSpPr>
            <a:xfrm rot="20700000">
              <a:off x="5920240" y="4081415"/>
              <a:ext cx="720080" cy="731505"/>
              <a:chOff x="6012160" y="2685257"/>
              <a:chExt cx="720080" cy="731505"/>
            </a:xfrm>
          </p:grpSpPr>
          <p:cxnSp>
            <p:nvCxnSpPr>
              <p:cNvPr id="174" name="Connecteur droit 173"/>
              <p:cNvCxnSpPr/>
              <p:nvPr/>
            </p:nvCxnSpPr>
            <p:spPr>
              <a:xfrm>
                <a:off x="6012160" y="3416762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accent4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5" name="Connecteur droit 174"/>
              <p:cNvCxnSpPr/>
              <p:nvPr/>
            </p:nvCxnSpPr>
            <p:spPr>
              <a:xfrm rot="16200000">
                <a:off x="5652120" y="3045297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accent4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60" name="Groupe 159"/>
            <p:cNvGrpSpPr/>
            <p:nvPr/>
          </p:nvGrpSpPr>
          <p:grpSpPr>
            <a:xfrm>
              <a:off x="6012160" y="4155083"/>
              <a:ext cx="720080" cy="731505"/>
              <a:chOff x="6012160" y="2685257"/>
              <a:chExt cx="720080" cy="731505"/>
            </a:xfrm>
          </p:grpSpPr>
          <p:cxnSp>
            <p:nvCxnSpPr>
              <p:cNvPr id="171" name="Connecteur droit 170"/>
              <p:cNvCxnSpPr/>
              <p:nvPr/>
            </p:nvCxnSpPr>
            <p:spPr>
              <a:xfrm>
                <a:off x="6012160" y="3416762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2" name="Connecteur droit 171"/>
              <p:cNvCxnSpPr/>
              <p:nvPr/>
            </p:nvCxnSpPr>
            <p:spPr>
              <a:xfrm rot="16200000">
                <a:off x="5652120" y="3045297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61" name="Groupe 160"/>
            <p:cNvGrpSpPr/>
            <p:nvPr/>
          </p:nvGrpSpPr>
          <p:grpSpPr>
            <a:xfrm rot="19800000">
              <a:off x="5794949" y="4024835"/>
              <a:ext cx="720080" cy="731505"/>
              <a:chOff x="6012160" y="2685257"/>
              <a:chExt cx="720080" cy="731505"/>
            </a:xfrm>
          </p:grpSpPr>
          <p:cxnSp>
            <p:nvCxnSpPr>
              <p:cNvPr id="169" name="Connecteur droit 168"/>
              <p:cNvCxnSpPr/>
              <p:nvPr/>
            </p:nvCxnSpPr>
            <p:spPr>
              <a:xfrm>
                <a:off x="6012160" y="3416762"/>
                <a:ext cx="720080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rot="16200000">
                <a:off x="5652120" y="3045297"/>
                <a:ext cx="720080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2" name="Ellipse 161"/>
            <p:cNvSpPr/>
            <p:nvPr/>
          </p:nvSpPr>
          <p:spPr>
            <a:xfrm>
              <a:off x="5940152" y="4815350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3" name="Ellipse 162"/>
            <p:cNvSpPr/>
            <p:nvPr/>
          </p:nvSpPr>
          <p:spPr>
            <a:xfrm>
              <a:off x="5994160" y="4873308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6605391" y="4343964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5391" y="4343964"/>
                  <a:ext cx="338041" cy="24622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6679281" y="4769514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65" name="ZoneTexte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281" y="4769514"/>
                  <a:ext cx="340991" cy="24622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ZoneTexte 165"/>
                <p:cNvSpPr txBox="1"/>
                <p:nvPr/>
              </p:nvSpPr>
              <p:spPr>
                <a:xfrm>
                  <a:off x="6029201" y="4097743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66" name="ZoneTexte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201" y="4097743"/>
                  <a:ext cx="341567" cy="24622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ZoneTexte 166"/>
                <p:cNvSpPr txBox="1"/>
                <p:nvPr/>
              </p:nvSpPr>
              <p:spPr>
                <a:xfrm>
                  <a:off x="5415350" y="416011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67" name="ZoneTexte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350" y="4160117"/>
                  <a:ext cx="338618" cy="24622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ZoneTexte 167"/>
                <p:cNvSpPr txBox="1"/>
                <p:nvPr/>
              </p:nvSpPr>
              <p:spPr>
                <a:xfrm>
                  <a:off x="6168844" y="4462564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68" name="ZoneTexte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8844" y="4462564"/>
                  <a:ext cx="338041" cy="246221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ZoneTexte 176"/>
                <p:cNvSpPr txBox="1"/>
                <p:nvPr/>
              </p:nvSpPr>
              <p:spPr>
                <a:xfrm>
                  <a:off x="6649669" y="4663201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77" name="ZoneTexte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669" y="4663201"/>
                  <a:ext cx="340991" cy="246221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Arc 180"/>
            <p:cNvSpPr/>
            <p:nvPr/>
          </p:nvSpPr>
          <p:spPr>
            <a:xfrm>
              <a:off x="5464439" y="4352085"/>
              <a:ext cx="1042446" cy="1042446"/>
            </a:xfrm>
            <a:prstGeom prst="arc">
              <a:avLst>
                <a:gd name="adj1" fmla="val 20804622"/>
                <a:gd name="adj2" fmla="val 0"/>
              </a:avLst>
            </a:prstGeom>
            <a:ln>
              <a:solidFill>
                <a:schemeClr val="tx1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Arc 181"/>
            <p:cNvSpPr/>
            <p:nvPr/>
          </p:nvSpPr>
          <p:spPr>
            <a:xfrm>
              <a:off x="5562945" y="4353940"/>
              <a:ext cx="1042446" cy="1042446"/>
            </a:xfrm>
            <a:prstGeom prst="arc">
              <a:avLst>
                <a:gd name="adj1" fmla="val 19726871"/>
                <a:gd name="adj2" fmla="val 0"/>
              </a:avLst>
            </a:prstGeom>
            <a:ln>
              <a:solidFill>
                <a:schemeClr val="tx1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ZoneTexte 182"/>
                <p:cNvSpPr txBox="1"/>
                <p:nvPr/>
              </p:nvSpPr>
              <p:spPr>
                <a:xfrm>
                  <a:off x="6755068" y="45151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3" name="ZoneTexte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068" y="4515122"/>
                  <a:ext cx="340991" cy="246221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5674923" y="3921792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4" name="ZoneTexte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4923" y="3921792"/>
                  <a:ext cx="341567" cy="246221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Ellipse 10"/>
          <p:cNvSpPr/>
          <p:nvPr/>
        </p:nvSpPr>
        <p:spPr>
          <a:xfrm flipH="1">
            <a:off x="2100387" y="2685256"/>
            <a:ext cx="112912" cy="112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21073271">
            <a:off x="2035401" y="2220806"/>
            <a:ext cx="144000" cy="288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/>
          <p:cNvCxnSpPr/>
          <p:nvPr/>
        </p:nvCxnSpPr>
        <p:spPr>
          <a:xfrm rot="5400000">
            <a:off x="2425384" y="1999152"/>
            <a:ext cx="105123" cy="626186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2498418" y="4015763"/>
            <a:ext cx="593409" cy="9962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necteur droit 116"/>
          <p:cNvCxnSpPr/>
          <p:nvPr/>
        </p:nvCxnSpPr>
        <p:spPr>
          <a:xfrm rot="5400000" flipH="1" flipV="1">
            <a:off x="3265494" y="3780389"/>
            <a:ext cx="63434" cy="410767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4103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Connecteur droit 192"/>
          <p:cNvCxnSpPr>
            <a:stCxn id="147" idx="6"/>
          </p:cNvCxnSpPr>
          <p:nvPr/>
        </p:nvCxnSpPr>
        <p:spPr>
          <a:xfrm flipH="1" flipV="1">
            <a:off x="6574707" y="4702299"/>
            <a:ext cx="339492" cy="616714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Forme libre 54"/>
          <p:cNvSpPr/>
          <p:nvPr/>
        </p:nvSpPr>
        <p:spPr>
          <a:xfrm>
            <a:off x="6804248" y="4216399"/>
            <a:ext cx="352203" cy="5633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6876256" y="3645024"/>
            <a:ext cx="216024" cy="216024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/>
          <p:cNvCxnSpPr>
            <a:endCxn id="56" idx="4"/>
          </p:cNvCxnSpPr>
          <p:nvPr/>
        </p:nvCxnSpPr>
        <p:spPr>
          <a:xfrm flipV="1">
            <a:off x="6984268" y="3861048"/>
            <a:ext cx="0" cy="36004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6804248" y="4221088"/>
            <a:ext cx="36004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 flipH="1" flipV="1">
            <a:off x="7455510" y="2780928"/>
            <a:ext cx="194774" cy="726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7085294" y="3717032"/>
            <a:ext cx="142313" cy="2197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7547156" y="3573016"/>
            <a:ext cx="193196" cy="2197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7219146" y="3645024"/>
            <a:ext cx="431426" cy="7200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7643530" y="3583123"/>
            <a:ext cx="7042" cy="619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Rectangle 80"/>
          <p:cNvSpPr/>
          <p:nvPr/>
        </p:nvSpPr>
        <p:spPr>
          <a:xfrm rot="20700000">
            <a:off x="7439496" y="2845875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 flipH="1">
            <a:off x="7587074" y="3451382"/>
            <a:ext cx="112912" cy="1129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/>
          <p:cNvCxnSpPr/>
          <p:nvPr/>
        </p:nvCxnSpPr>
        <p:spPr>
          <a:xfrm>
            <a:off x="6980349" y="4035801"/>
            <a:ext cx="828925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>
            <a:endCxn id="81" idx="3"/>
          </p:cNvCxnSpPr>
          <p:nvPr/>
        </p:nvCxnSpPr>
        <p:spPr>
          <a:xfrm flipH="1">
            <a:off x="7581043" y="2971240"/>
            <a:ext cx="22823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7809274" y="2974024"/>
            <a:ext cx="0" cy="106177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2" name="Groupe 141"/>
          <p:cNvGrpSpPr/>
          <p:nvPr/>
        </p:nvGrpSpPr>
        <p:grpSpPr>
          <a:xfrm>
            <a:off x="6348478" y="4348791"/>
            <a:ext cx="1631620" cy="1473445"/>
            <a:chOff x="5464439" y="3921086"/>
            <a:chExt cx="1631620" cy="1473445"/>
          </a:xfrm>
        </p:grpSpPr>
        <p:grpSp>
          <p:nvGrpSpPr>
            <p:cNvPr id="143" name="Groupe 142"/>
            <p:cNvGrpSpPr/>
            <p:nvPr/>
          </p:nvGrpSpPr>
          <p:grpSpPr>
            <a:xfrm rot="20700000">
              <a:off x="5920240" y="4081415"/>
              <a:ext cx="720080" cy="731505"/>
              <a:chOff x="6012160" y="2685257"/>
              <a:chExt cx="720080" cy="731505"/>
            </a:xfrm>
          </p:grpSpPr>
          <p:cxnSp>
            <p:nvCxnSpPr>
              <p:cNvPr id="179" name="Connecteur droit 178"/>
              <p:cNvCxnSpPr/>
              <p:nvPr/>
            </p:nvCxnSpPr>
            <p:spPr>
              <a:xfrm>
                <a:off x="6012160" y="3416762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accent4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Connecteur droit 179"/>
              <p:cNvCxnSpPr/>
              <p:nvPr/>
            </p:nvCxnSpPr>
            <p:spPr>
              <a:xfrm rot="16200000">
                <a:off x="5652120" y="3045297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accent4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44" name="Groupe 143"/>
            <p:cNvGrpSpPr/>
            <p:nvPr/>
          </p:nvGrpSpPr>
          <p:grpSpPr>
            <a:xfrm>
              <a:off x="6012160" y="4155083"/>
              <a:ext cx="720080" cy="731505"/>
              <a:chOff x="6012160" y="2685257"/>
              <a:chExt cx="720080" cy="731505"/>
            </a:xfrm>
          </p:grpSpPr>
          <p:cxnSp>
            <p:nvCxnSpPr>
              <p:cNvPr id="176" name="Connecteur droit 175"/>
              <p:cNvCxnSpPr/>
              <p:nvPr/>
            </p:nvCxnSpPr>
            <p:spPr>
              <a:xfrm>
                <a:off x="6012160" y="3416762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Connecteur droit 177"/>
              <p:cNvCxnSpPr/>
              <p:nvPr/>
            </p:nvCxnSpPr>
            <p:spPr>
              <a:xfrm rot="16200000">
                <a:off x="5652120" y="3045297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46" name="Ellipse 145"/>
            <p:cNvSpPr/>
            <p:nvPr/>
          </p:nvSpPr>
          <p:spPr>
            <a:xfrm>
              <a:off x="5940152" y="4815350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Ellipse 146"/>
            <p:cNvSpPr/>
            <p:nvPr/>
          </p:nvSpPr>
          <p:spPr>
            <a:xfrm>
              <a:off x="5994160" y="4873308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ZoneTexte 148"/>
                <p:cNvSpPr txBox="1"/>
                <p:nvPr/>
              </p:nvSpPr>
              <p:spPr>
                <a:xfrm>
                  <a:off x="6679281" y="4769514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65" name="ZoneTexte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281" y="4769514"/>
                  <a:ext cx="340991" cy="24622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ZoneTexte 149"/>
                <p:cNvSpPr txBox="1"/>
                <p:nvPr/>
              </p:nvSpPr>
              <p:spPr>
                <a:xfrm>
                  <a:off x="6029201" y="4097743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66" name="ZoneTexte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201" y="4097743"/>
                  <a:ext cx="341567" cy="24622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6382787" y="4515707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53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787" y="4515707"/>
                  <a:ext cx="340991" cy="24622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Arc 153"/>
            <p:cNvSpPr/>
            <p:nvPr/>
          </p:nvSpPr>
          <p:spPr>
            <a:xfrm>
              <a:off x="5464439" y="4352085"/>
              <a:ext cx="1042446" cy="1042446"/>
            </a:xfrm>
            <a:prstGeom prst="arc">
              <a:avLst>
                <a:gd name="adj1" fmla="val 20804622"/>
                <a:gd name="adj2" fmla="val 0"/>
              </a:avLst>
            </a:prstGeom>
            <a:ln>
              <a:solidFill>
                <a:schemeClr val="tx1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ZoneTexte 155"/>
                <p:cNvSpPr txBox="1"/>
                <p:nvPr/>
              </p:nvSpPr>
              <p:spPr>
                <a:xfrm>
                  <a:off x="6755068" y="45151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83" name="ZoneTexte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068" y="4515122"/>
                  <a:ext cx="340991" cy="246221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ZoneTexte 156"/>
                <p:cNvSpPr txBox="1"/>
                <p:nvPr/>
              </p:nvSpPr>
              <p:spPr>
                <a:xfrm>
                  <a:off x="5690667" y="3921086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>
            <p:sp>
              <p:nvSpPr>
                <p:cNvPr id="157" name="ZoneTexte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0667" y="3921086"/>
                  <a:ext cx="341567" cy="246221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6" name="Connecteur droit 185"/>
          <p:cNvCxnSpPr/>
          <p:nvPr/>
        </p:nvCxnSpPr>
        <p:spPr>
          <a:xfrm flipV="1">
            <a:off x="7121471" y="3663155"/>
            <a:ext cx="431426" cy="72008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ZoneTexte 186"/>
              <p:cNvSpPr txBox="1"/>
              <p:nvPr/>
            </p:nvSpPr>
            <p:spPr>
              <a:xfrm>
                <a:off x="7156451" y="340963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87" name="ZoneTexte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51" y="3409630"/>
                <a:ext cx="340991" cy="24622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ZoneTexte 187"/>
              <p:cNvSpPr txBox="1"/>
              <p:nvPr/>
            </p:nvSpPr>
            <p:spPr>
              <a:xfrm>
                <a:off x="6653533" y="3409630"/>
                <a:ext cx="30142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88" name="ZoneTexte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33" y="3409630"/>
                <a:ext cx="301429" cy="253916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ZoneTexte 188"/>
              <p:cNvSpPr txBox="1"/>
              <p:nvPr/>
            </p:nvSpPr>
            <p:spPr>
              <a:xfrm>
                <a:off x="7539122" y="3227083"/>
                <a:ext cx="3120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89" name="ZoneTexte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122" y="3227083"/>
                <a:ext cx="312072" cy="253916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Connecteur droit 189"/>
          <p:cNvCxnSpPr>
            <a:stCxn id="56" idx="6"/>
          </p:cNvCxnSpPr>
          <p:nvPr/>
        </p:nvCxnSpPr>
        <p:spPr>
          <a:xfrm>
            <a:off x="7092280" y="3753036"/>
            <a:ext cx="648072" cy="0"/>
          </a:xfrm>
          <a:prstGeom prst="line">
            <a:avLst/>
          </a:prstGeom>
          <a:noFill/>
          <a:ln w="952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7647185" y="3578856"/>
            <a:ext cx="28228" cy="224746"/>
          </a:xfrm>
          <a:prstGeom prst="line">
            <a:avLst/>
          </a:prstGeom>
          <a:noFill/>
          <a:ln w="952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ZoneTexte 191"/>
              <p:cNvSpPr txBox="1"/>
              <p:nvPr/>
            </p:nvSpPr>
            <p:spPr>
              <a:xfrm>
                <a:off x="7552897" y="3713986"/>
                <a:ext cx="30373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92" name="ZoneTexte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897" y="3713986"/>
                <a:ext cx="303738" cy="253916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ZoneTexte 193"/>
              <p:cNvSpPr txBox="1"/>
              <p:nvPr/>
            </p:nvSpPr>
            <p:spPr>
              <a:xfrm>
                <a:off x="6311966" y="4625080"/>
                <a:ext cx="2905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966" y="4625080"/>
                <a:ext cx="290529" cy="246221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Arc 194"/>
          <p:cNvSpPr/>
          <p:nvPr/>
        </p:nvSpPr>
        <p:spPr>
          <a:xfrm>
            <a:off x="6465482" y="4871301"/>
            <a:ext cx="868582" cy="868582"/>
          </a:xfrm>
          <a:prstGeom prst="arc">
            <a:avLst>
              <a:gd name="adj1" fmla="val 14679184"/>
              <a:gd name="adj2" fmla="val 16011787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ZoneTexte 195"/>
              <p:cNvSpPr txBox="1"/>
              <p:nvPr/>
            </p:nvSpPr>
            <p:spPr>
              <a:xfrm>
                <a:off x="6427508" y="4889261"/>
                <a:ext cx="2943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96" name="ZoneTexte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508" y="4889261"/>
                <a:ext cx="294375" cy="246221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41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/>
              <p:cNvSpPr txBox="1"/>
              <p:nvPr/>
            </p:nvSpPr>
            <p:spPr>
              <a:xfrm>
                <a:off x="1863681" y="2497111"/>
                <a:ext cx="3011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681" y="2497111"/>
                <a:ext cx="301172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3" name="Groupe 172"/>
          <p:cNvGrpSpPr/>
          <p:nvPr/>
        </p:nvGrpSpPr>
        <p:grpSpPr>
          <a:xfrm rot="20700000">
            <a:off x="5920240" y="4081415"/>
            <a:ext cx="720080" cy="731505"/>
            <a:chOff x="6012160" y="2685257"/>
            <a:chExt cx="720080" cy="731505"/>
          </a:xfrm>
        </p:grpSpPr>
        <p:cxnSp>
          <p:nvCxnSpPr>
            <p:cNvPr id="174" name="Connecteur droit 173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2" name="Forme libre 91"/>
          <p:cNvSpPr/>
          <p:nvPr/>
        </p:nvSpPr>
        <p:spPr>
          <a:xfrm>
            <a:off x="2330526" y="2858473"/>
            <a:ext cx="162734" cy="4571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2051720" y="2089860"/>
            <a:ext cx="347610" cy="1897946"/>
          </a:xfrm>
          <a:prstGeom prst="line">
            <a:avLst/>
          </a:prstGeom>
          <a:noFill/>
          <a:ln w="9525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Forme libre 6"/>
          <p:cNvSpPr/>
          <p:nvPr/>
        </p:nvSpPr>
        <p:spPr>
          <a:xfrm>
            <a:off x="2223229" y="4596797"/>
            <a:ext cx="352203" cy="5633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295237" y="4025422"/>
            <a:ext cx="216024" cy="216024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4"/>
          </p:cNvCxnSpPr>
          <p:nvPr/>
        </p:nvCxnSpPr>
        <p:spPr>
          <a:xfrm flipV="1">
            <a:off x="2403249" y="4241446"/>
            <a:ext cx="0" cy="36004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2223229" y="4601486"/>
            <a:ext cx="36004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>
            <a:stCxn id="11" idx="2"/>
            <a:endCxn id="12" idx="6"/>
          </p:cNvCxnSpPr>
          <p:nvPr/>
        </p:nvCxnSpPr>
        <p:spPr>
          <a:xfrm flipV="1">
            <a:off x="2213299" y="2698990"/>
            <a:ext cx="138523" cy="42722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>
            <a:stCxn id="6" idx="3"/>
          </p:cNvCxnSpPr>
          <p:nvPr/>
        </p:nvCxnSpPr>
        <p:spPr>
          <a:xfrm flipV="1">
            <a:off x="2178558" y="2308956"/>
            <a:ext cx="345730" cy="4486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513155" y="2300496"/>
            <a:ext cx="292303" cy="1795655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504275" y="4096151"/>
            <a:ext cx="301183" cy="2325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1" idx="0"/>
          </p:cNvCxnSpPr>
          <p:nvPr/>
        </p:nvCxnSpPr>
        <p:spPr>
          <a:xfrm>
            <a:off x="2051720" y="2059070"/>
            <a:ext cx="105123" cy="626186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2275036" y="2461398"/>
                <a:ext cx="3019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36" y="2461398"/>
                <a:ext cx="301941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 flipH="1">
            <a:off x="2351822" y="2642534"/>
            <a:ext cx="112912" cy="1129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8" name="Connecteur droit 87"/>
          <p:cNvCxnSpPr>
            <a:endCxn id="12" idx="4"/>
          </p:cNvCxnSpPr>
          <p:nvPr/>
        </p:nvCxnSpPr>
        <p:spPr>
          <a:xfrm flipH="1" flipV="1">
            <a:off x="2408278" y="2755446"/>
            <a:ext cx="0" cy="10302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2313239" y="2862490"/>
            <a:ext cx="18002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/>
              <p:cNvSpPr txBox="1"/>
              <p:nvPr/>
            </p:nvSpPr>
            <p:spPr>
              <a:xfrm>
                <a:off x="2046066" y="4020581"/>
                <a:ext cx="30142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066" y="4020581"/>
                <a:ext cx="301429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llipse 100"/>
          <p:cNvSpPr/>
          <p:nvPr/>
        </p:nvSpPr>
        <p:spPr>
          <a:xfrm>
            <a:off x="2196780" y="2464799"/>
            <a:ext cx="163716" cy="163716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2152559" y="2002334"/>
            <a:ext cx="175052" cy="17505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B050"/>
                </a:solidFill>
              </a:rPr>
              <a:t>2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2805458" y="3545909"/>
            <a:ext cx="164244" cy="164244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7030A0"/>
                </a:solidFill>
              </a:rPr>
              <a:t>3</a:t>
            </a:r>
            <a:endParaRPr lang="fr-FR" sz="1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/>
              <p:cNvSpPr txBox="1"/>
              <p:nvPr/>
            </p:nvSpPr>
            <p:spPr>
              <a:xfrm>
                <a:off x="3203848" y="3939712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939712"/>
                <a:ext cx="34099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1782204" y="2799076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204" y="2799076"/>
                <a:ext cx="338041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necteur droit 107"/>
          <p:cNvCxnSpPr>
            <a:endCxn id="107" idx="0"/>
          </p:cNvCxnSpPr>
          <p:nvPr/>
        </p:nvCxnSpPr>
        <p:spPr>
          <a:xfrm flipH="1">
            <a:off x="1951225" y="2699629"/>
            <a:ext cx="376386" cy="99447"/>
          </a:xfrm>
          <a:prstGeom prst="line">
            <a:avLst/>
          </a:prstGeom>
          <a:noFill/>
          <a:ln w="1905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/>
          <p:cNvCxnSpPr/>
          <p:nvPr/>
        </p:nvCxnSpPr>
        <p:spPr>
          <a:xfrm flipH="1" flipV="1">
            <a:off x="2524288" y="2388309"/>
            <a:ext cx="63434" cy="410767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/>
              <p:cNvSpPr txBox="1"/>
              <p:nvPr/>
            </p:nvSpPr>
            <p:spPr>
              <a:xfrm>
                <a:off x="2513992" y="2423547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992" y="2423547"/>
                <a:ext cx="341567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e 122"/>
          <p:cNvGrpSpPr/>
          <p:nvPr/>
        </p:nvGrpSpPr>
        <p:grpSpPr>
          <a:xfrm>
            <a:off x="6012160" y="2685257"/>
            <a:ext cx="720080" cy="731505"/>
            <a:chOff x="6012160" y="2685257"/>
            <a:chExt cx="720080" cy="731505"/>
          </a:xfrm>
        </p:grpSpPr>
        <p:cxnSp>
          <p:nvCxnSpPr>
            <p:cNvPr id="120" name="Connecteur droit 119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4" name="Groupe 123"/>
          <p:cNvGrpSpPr/>
          <p:nvPr/>
        </p:nvGrpSpPr>
        <p:grpSpPr>
          <a:xfrm rot="20700000">
            <a:off x="5898312" y="2607246"/>
            <a:ext cx="720080" cy="731505"/>
            <a:chOff x="6012160" y="2685257"/>
            <a:chExt cx="720080" cy="731505"/>
          </a:xfrm>
        </p:grpSpPr>
        <p:cxnSp>
          <p:nvCxnSpPr>
            <p:cNvPr id="125" name="Connecteur droit 124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7" name="Ellipse 126"/>
          <p:cNvSpPr/>
          <p:nvPr/>
        </p:nvSpPr>
        <p:spPr>
          <a:xfrm>
            <a:off x="5940152" y="33455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8" name="Ellipse 127"/>
          <p:cNvSpPr/>
          <p:nvPr/>
        </p:nvSpPr>
        <p:spPr>
          <a:xfrm>
            <a:off x="5994160" y="3403482"/>
            <a:ext cx="36000" cy="36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ZoneTexte 128"/>
              <p:cNvSpPr txBox="1"/>
              <p:nvPr/>
            </p:nvSpPr>
            <p:spPr>
              <a:xfrm>
                <a:off x="6561744" y="293405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29" name="ZoneTexte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744" y="2934059"/>
                <a:ext cx="34099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ZoneTexte 129"/>
              <p:cNvSpPr txBox="1"/>
              <p:nvPr/>
            </p:nvSpPr>
            <p:spPr>
              <a:xfrm>
                <a:off x="6679281" y="3299688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30" name="ZoneTexte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81" y="3299688"/>
                <a:ext cx="340991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ZoneTexte 130"/>
              <p:cNvSpPr txBox="1"/>
              <p:nvPr/>
            </p:nvSpPr>
            <p:spPr>
              <a:xfrm>
                <a:off x="6029201" y="2627917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31" name="ZoneText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201" y="2627917"/>
                <a:ext cx="341567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ZoneTexte 131"/>
              <p:cNvSpPr txBox="1"/>
              <p:nvPr/>
            </p:nvSpPr>
            <p:spPr>
              <a:xfrm>
                <a:off x="5567535" y="2651740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32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35" y="2651740"/>
                <a:ext cx="341567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6182520" y="3080761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520" y="3080761"/>
                <a:ext cx="340991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Arc 133"/>
          <p:cNvSpPr/>
          <p:nvPr/>
        </p:nvSpPr>
        <p:spPr>
          <a:xfrm>
            <a:off x="5481065" y="2878716"/>
            <a:ext cx="1042446" cy="1042446"/>
          </a:xfrm>
          <a:prstGeom prst="arc">
            <a:avLst>
              <a:gd name="adj1" fmla="val 20804622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6" name="Groupe 135"/>
          <p:cNvGrpSpPr/>
          <p:nvPr/>
        </p:nvGrpSpPr>
        <p:grpSpPr>
          <a:xfrm>
            <a:off x="5567535" y="1703871"/>
            <a:ext cx="1452737" cy="938663"/>
            <a:chOff x="5567535" y="2607246"/>
            <a:chExt cx="1452737" cy="938663"/>
          </a:xfrm>
        </p:grpSpPr>
        <p:grpSp>
          <p:nvGrpSpPr>
            <p:cNvPr id="137" name="Groupe 136"/>
            <p:cNvGrpSpPr/>
            <p:nvPr/>
          </p:nvGrpSpPr>
          <p:grpSpPr>
            <a:xfrm>
              <a:off x="6012160" y="2685257"/>
              <a:ext cx="720080" cy="731505"/>
              <a:chOff x="6012160" y="2685257"/>
              <a:chExt cx="720080" cy="731505"/>
            </a:xfrm>
          </p:grpSpPr>
          <p:cxnSp>
            <p:nvCxnSpPr>
              <p:cNvPr id="148" name="Connecteur droit 147"/>
              <p:cNvCxnSpPr/>
              <p:nvPr/>
            </p:nvCxnSpPr>
            <p:spPr>
              <a:xfrm>
                <a:off x="6012160" y="3416762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9" name="Connecteur droit 148"/>
              <p:cNvCxnSpPr/>
              <p:nvPr/>
            </p:nvCxnSpPr>
            <p:spPr>
              <a:xfrm rot="16200000">
                <a:off x="5652120" y="3045297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8" name="Groupe 137"/>
            <p:cNvGrpSpPr/>
            <p:nvPr/>
          </p:nvGrpSpPr>
          <p:grpSpPr>
            <a:xfrm rot="20700000">
              <a:off x="5898312" y="2607246"/>
              <a:ext cx="720080" cy="731505"/>
              <a:chOff x="6012160" y="2685257"/>
              <a:chExt cx="720080" cy="731505"/>
            </a:xfrm>
          </p:grpSpPr>
          <p:cxnSp>
            <p:nvCxnSpPr>
              <p:cNvPr id="146" name="Connecteur droit 145"/>
              <p:cNvCxnSpPr/>
              <p:nvPr/>
            </p:nvCxnSpPr>
            <p:spPr>
              <a:xfrm>
                <a:off x="6012160" y="3416762"/>
                <a:ext cx="720080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7" name="Connecteur droit 146"/>
              <p:cNvCxnSpPr/>
              <p:nvPr/>
            </p:nvCxnSpPr>
            <p:spPr>
              <a:xfrm rot="16200000">
                <a:off x="5652120" y="3045297"/>
                <a:ext cx="720080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9" name="Ellipse 138"/>
            <p:cNvSpPr/>
            <p:nvPr/>
          </p:nvSpPr>
          <p:spPr>
            <a:xfrm>
              <a:off x="5940152" y="33455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Ellipse 139"/>
            <p:cNvSpPr/>
            <p:nvPr/>
          </p:nvSpPr>
          <p:spPr>
            <a:xfrm>
              <a:off x="5994160" y="3403482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61744" y="2934059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744" y="2934059"/>
                  <a:ext cx="338041" cy="2462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679281" y="329968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281" y="3299688"/>
                  <a:ext cx="340991" cy="24622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029201" y="262791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201" y="2627917"/>
                  <a:ext cx="341567" cy="24622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567535" y="2651740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535" y="2651740"/>
                  <a:ext cx="338618" cy="24622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182520" y="3080761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520" y="3080761"/>
                  <a:ext cx="338041" cy="24622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1" name="Arc 150"/>
          <p:cNvSpPr/>
          <p:nvPr/>
        </p:nvSpPr>
        <p:spPr>
          <a:xfrm>
            <a:off x="5481065" y="1979468"/>
            <a:ext cx="1042446" cy="1042446"/>
          </a:xfrm>
          <a:prstGeom prst="arc">
            <a:avLst>
              <a:gd name="adj1" fmla="val 20804622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0" name="Groupe 159"/>
          <p:cNvGrpSpPr/>
          <p:nvPr/>
        </p:nvGrpSpPr>
        <p:grpSpPr>
          <a:xfrm>
            <a:off x="6012160" y="4155083"/>
            <a:ext cx="720080" cy="731505"/>
            <a:chOff x="6012160" y="2685257"/>
            <a:chExt cx="720080" cy="731505"/>
          </a:xfrm>
        </p:grpSpPr>
        <p:cxnSp>
          <p:nvCxnSpPr>
            <p:cNvPr id="171" name="Connecteur droit 170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1" name="Groupe 160"/>
          <p:cNvGrpSpPr/>
          <p:nvPr/>
        </p:nvGrpSpPr>
        <p:grpSpPr>
          <a:xfrm rot="19800000">
            <a:off x="5794949" y="4024835"/>
            <a:ext cx="720080" cy="731505"/>
            <a:chOff x="6012160" y="2685257"/>
            <a:chExt cx="720080" cy="731505"/>
          </a:xfrm>
        </p:grpSpPr>
        <p:cxnSp>
          <p:nvCxnSpPr>
            <p:cNvPr id="169" name="Connecteur droit 168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2" name="Ellipse 161"/>
          <p:cNvSpPr/>
          <p:nvPr/>
        </p:nvSpPr>
        <p:spPr>
          <a:xfrm>
            <a:off x="5940152" y="481535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3" name="Ellipse 162"/>
          <p:cNvSpPr/>
          <p:nvPr/>
        </p:nvSpPr>
        <p:spPr>
          <a:xfrm>
            <a:off x="5994160" y="4873308"/>
            <a:ext cx="36000" cy="36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6605391" y="4343964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91" y="4343964"/>
                <a:ext cx="338041" cy="24622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/>
              <p:cNvSpPr txBox="1"/>
              <p:nvPr/>
            </p:nvSpPr>
            <p:spPr>
              <a:xfrm>
                <a:off x="6679281" y="476951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81" y="4769514"/>
                <a:ext cx="340991" cy="24622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ZoneTexte 165"/>
              <p:cNvSpPr txBox="1"/>
              <p:nvPr/>
            </p:nvSpPr>
            <p:spPr>
              <a:xfrm>
                <a:off x="6029201" y="4097743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66" name="ZoneTexte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201" y="4097743"/>
                <a:ext cx="341567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ZoneTexte 166"/>
              <p:cNvSpPr txBox="1"/>
              <p:nvPr/>
            </p:nvSpPr>
            <p:spPr>
              <a:xfrm>
                <a:off x="5415350" y="416011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67" name="ZoneTexte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50" y="4160117"/>
                <a:ext cx="338618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ZoneTexte 167"/>
              <p:cNvSpPr txBox="1"/>
              <p:nvPr/>
            </p:nvSpPr>
            <p:spPr>
              <a:xfrm>
                <a:off x="6168844" y="4462564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68" name="ZoneTexte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44" y="4462564"/>
                <a:ext cx="338041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649669" y="4663201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69" y="4663201"/>
                <a:ext cx="340991" cy="246221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Arc 180"/>
          <p:cNvSpPr/>
          <p:nvPr/>
        </p:nvSpPr>
        <p:spPr>
          <a:xfrm>
            <a:off x="5464439" y="4352085"/>
            <a:ext cx="1042446" cy="1042446"/>
          </a:xfrm>
          <a:prstGeom prst="arc">
            <a:avLst>
              <a:gd name="adj1" fmla="val 20804622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Arc 181"/>
          <p:cNvSpPr/>
          <p:nvPr/>
        </p:nvSpPr>
        <p:spPr>
          <a:xfrm>
            <a:off x="5562945" y="4353940"/>
            <a:ext cx="1042446" cy="1042446"/>
          </a:xfrm>
          <a:prstGeom prst="arc">
            <a:avLst>
              <a:gd name="adj1" fmla="val 19726871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ZoneTexte 182"/>
              <p:cNvSpPr txBox="1"/>
              <p:nvPr/>
            </p:nvSpPr>
            <p:spPr>
              <a:xfrm>
                <a:off x="6755068" y="4515122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83" name="ZoneTexte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068" y="4515122"/>
                <a:ext cx="340991" cy="24622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5674923" y="3921792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923" y="3921792"/>
                <a:ext cx="341567" cy="24622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/>
          <p:cNvSpPr/>
          <p:nvPr/>
        </p:nvSpPr>
        <p:spPr>
          <a:xfrm flipH="1">
            <a:off x="2100387" y="2685256"/>
            <a:ext cx="112912" cy="112912"/>
          </a:xfrm>
          <a:prstGeom prst="ellipse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rot="21073271">
            <a:off x="2035401" y="2220806"/>
            <a:ext cx="144000" cy="288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5" name="Connecteur droit 104"/>
          <p:cNvCxnSpPr/>
          <p:nvPr/>
        </p:nvCxnSpPr>
        <p:spPr>
          <a:xfrm flipV="1">
            <a:off x="2771923" y="4074485"/>
            <a:ext cx="301183" cy="23258"/>
          </a:xfrm>
          <a:prstGeom prst="line">
            <a:avLst/>
          </a:prstGeom>
          <a:noFill/>
          <a:ln w="1905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3654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e 172"/>
          <p:cNvGrpSpPr/>
          <p:nvPr/>
        </p:nvGrpSpPr>
        <p:grpSpPr>
          <a:xfrm rot="20700000">
            <a:off x="5920240" y="4081415"/>
            <a:ext cx="720080" cy="731505"/>
            <a:chOff x="6012160" y="2685257"/>
            <a:chExt cx="720080" cy="731505"/>
          </a:xfrm>
        </p:grpSpPr>
        <p:cxnSp>
          <p:nvCxnSpPr>
            <p:cNvPr id="174" name="Connecteur droit 173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2" name="Forme libre 91"/>
          <p:cNvSpPr/>
          <p:nvPr/>
        </p:nvSpPr>
        <p:spPr>
          <a:xfrm>
            <a:off x="2330526" y="2858473"/>
            <a:ext cx="162734" cy="4571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1762252" y="2122856"/>
            <a:ext cx="76107" cy="492831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 rot="21073271">
            <a:off x="1731071" y="2264949"/>
            <a:ext cx="144000" cy="288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2223229" y="3598130"/>
            <a:ext cx="352203" cy="5633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295237" y="3026755"/>
            <a:ext cx="216024" cy="216024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4"/>
          </p:cNvCxnSpPr>
          <p:nvPr/>
        </p:nvCxnSpPr>
        <p:spPr>
          <a:xfrm flipV="1">
            <a:off x="2403249" y="3242779"/>
            <a:ext cx="0" cy="36004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2223229" y="3602819"/>
            <a:ext cx="36004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 flipH="1">
            <a:off x="1803071" y="2722118"/>
            <a:ext cx="112912" cy="11291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2"/>
            <a:endCxn id="12" idx="2"/>
          </p:cNvCxnSpPr>
          <p:nvPr/>
        </p:nvCxnSpPr>
        <p:spPr>
          <a:xfrm flipV="1">
            <a:off x="1915983" y="2698990"/>
            <a:ext cx="548751" cy="79584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1876782" y="2308956"/>
            <a:ext cx="647506" cy="99994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H="1" flipV="1">
            <a:off x="2874491" y="2162659"/>
            <a:ext cx="194774" cy="726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513155" y="2300496"/>
            <a:ext cx="123275" cy="79826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504275" y="3098763"/>
            <a:ext cx="142313" cy="2197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1" idx="0"/>
          </p:cNvCxnSpPr>
          <p:nvPr/>
        </p:nvCxnSpPr>
        <p:spPr>
          <a:xfrm>
            <a:off x="1839667" y="2603818"/>
            <a:ext cx="19860" cy="118300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2966137" y="2954747"/>
            <a:ext cx="193196" cy="2197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2638127" y="3026755"/>
            <a:ext cx="431426" cy="7200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062511" y="2964854"/>
            <a:ext cx="7042" cy="619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 rot="20700000">
            <a:off x="2858477" y="2227606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 flipH="1">
            <a:off x="3006055" y="2833113"/>
            <a:ext cx="112912" cy="1129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2399330" y="3421482"/>
            <a:ext cx="828925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>
            <a:endCxn id="31" idx="3"/>
          </p:cNvCxnSpPr>
          <p:nvPr/>
        </p:nvCxnSpPr>
        <p:spPr>
          <a:xfrm flipH="1">
            <a:off x="3000024" y="2352971"/>
            <a:ext cx="22823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228255" y="2355755"/>
            <a:ext cx="0" cy="106177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2275036" y="2461398"/>
                <a:ext cx="3019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36" y="2461398"/>
                <a:ext cx="301941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 flipH="1">
            <a:off x="2351822" y="2642534"/>
            <a:ext cx="112912" cy="1129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1604064" y="2777234"/>
                <a:ext cx="3011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064" y="2777234"/>
                <a:ext cx="301172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87"/>
          <p:cNvCxnSpPr>
            <a:endCxn id="12" idx="4"/>
          </p:cNvCxnSpPr>
          <p:nvPr/>
        </p:nvCxnSpPr>
        <p:spPr>
          <a:xfrm flipH="1" flipV="1">
            <a:off x="2408278" y="2755446"/>
            <a:ext cx="0" cy="10302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2313239" y="2862490"/>
            <a:ext cx="18002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2046066" y="3021914"/>
                <a:ext cx="30142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066" y="3021914"/>
                <a:ext cx="301429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llipse 100"/>
          <p:cNvSpPr/>
          <p:nvPr/>
        </p:nvSpPr>
        <p:spPr>
          <a:xfrm>
            <a:off x="2141371" y="2840329"/>
            <a:ext cx="163716" cy="163716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1445262" y="2408950"/>
            <a:ext cx="175052" cy="17505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B050"/>
                </a:solidFill>
              </a:rPr>
              <a:t>2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2556005" y="3148872"/>
            <a:ext cx="164244" cy="164244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7030A0"/>
                </a:solidFill>
              </a:rPr>
              <a:t>3</a:t>
            </a:r>
            <a:endParaRPr lang="fr-FR" sz="1200" b="1" dirty="0">
              <a:solidFill>
                <a:srgbClr val="7030A0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2646588" y="3062759"/>
            <a:ext cx="215713" cy="36004"/>
          </a:xfrm>
          <a:prstGeom prst="line">
            <a:avLst/>
          </a:prstGeom>
          <a:noFill/>
          <a:ln w="1905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2613562" y="281588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562" y="2815889"/>
                <a:ext cx="34099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1782204" y="2799076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204" y="2799076"/>
                <a:ext cx="338041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necteur droit 107"/>
          <p:cNvCxnSpPr/>
          <p:nvPr/>
        </p:nvCxnSpPr>
        <p:spPr>
          <a:xfrm flipH="1">
            <a:off x="1986580" y="2734364"/>
            <a:ext cx="236649" cy="33328"/>
          </a:xfrm>
          <a:prstGeom prst="line">
            <a:avLst/>
          </a:prstGeom>
          <a:noFill/>
          <a:ln w="1905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/>
          <p:cNvCxnSpPr/>
          <p:nvPr/>
        </p:nvCxnSpPr>
        <p:spPr>
          <a:xfrm flipH="1" flipV="1">
            <a:off x="2524288" y="2388309"/>
            <a:ext cx="63434" cy="410767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/>
              <p:cNvSpPr txBox="1"/>
              <p:nvPr/>
            </p:nvSpPr>
            <p:spPr>
              <a:xfrm>
                <a:off x="2513992" y="2423547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992" y="2423547"/>
                <a:ext cx="341567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e 122"/>
          <p:cNvGrpSpPr/>
          <p:nvPr/>
        </p:nvGrpSpPr>
        <p:grpSpPr>
          <a:xfrm>
            <a:off x="6012160" y="2685257"/>
            <a:ext cx="720080" cy="731505"/>
            <a:chOff x="6012160" y="2685257"/>
            <a:chExt cx="720080" cy="731505"/>
          </a:xfrm>
        </p:grpSpPr>
        <p:cxnSp>
          <p:nvCxnSpPr>
            <p:cNvPr id="120" name="Connecteur droit 119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4" name="Groupe 123"/>
          <p:cNvGrpSpPr/>
          <p:nvPr/>
        </p:nvGrpSpPr>
        <p:grpSpPr>
          <a:xfrm rot="20700000">
            <a:off x="5898312" y="2607246"/>
            <a:ext cx="720080" cy="731505"/>
            <a:chOff x="6012160" y="2685257"/>
            <a:chExt cx="720080" cy="731505"/>
          </a:xfrm>
        </p:grpSpPr>
        <p:cxnSp>
          <p:nvCxnSpPr>
            <p:cNvPr id="125" name="Connecteur droit 124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7" name="Ellipse 126"/>
          <p:cNvSpPr/>
          <p:nvPr/>
        </p:nvSpPr>
        <p:spPr>
          <a:xfrm>
            <a:off x="5940152" y="33455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8" name="Ellipse 127"/>
          <p:cNvSpPr/>
          <p:nvPr/>
        </p:nvSpPr>
        <p:spPr>
          <a:xfrm>
            <a:off x="5994160" y="3403482"/>
            <a:ext cx="36000" cy="36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ZoneTexte 128"/>
              <p:cNvSpPr txBox="1"/>
              <p:nvPr/>
            </p:nvSpPr>
            <p:spPr>
              <a:xfrm>
                <a:off x="6561744" y="293405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29" name="ZoneTexte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744" y="2934059"/>
                <a:ext cx="34099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ZoneTexte 129"/>
              <p:cNvSpPr txBox="1"/>
              <p:nvPr/>
            </p:nvSpPr>
            <p:spPr>
              <a:xfrm>
                <a:off x="6679281" y="3299688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30" name="ZoneTexte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81" y="3299688"/>
                <a:ext cx="340991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ZoneTexte 130"/>
              <p:cNvSpPr txBox="1"/>
              <p:nvPr/>
            </p:nvSpPr>
            <p:spPr>
              <a:xfrm>
                <a:off x="6029201" y="2627917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31" name="ZoneText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201" y="2627917"/>
                <a:ext cx="341567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ZoneTexte 131"/>
              <p:cNvSpPr txBox="1"/>
              <p:nvPr/>
            </p:nvSpPr>
            <p:spPr>
              <a:xfrm>
                <a:off x="5567535" y="2651740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32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35" y="2651740"/>
                <a:ext cx="341567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6182520" y="3080761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520" y="3080761"/>
                <a:ext cx="340991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Arc 133"/>
          <p:cNvSpPr/>
          <p:nvPr/>
        </p:nvSpPr>
        <p:spPr>
          <a:xfrm>
            <a:off x="5481065" y="2878716"/>
            <a:ext cx="1042446" cy="1042446"/>
          </a:xfrm>
          <a:prstGeom prst="arc">
            <a:avLst>
              <a:gd name="adj1" fmla="val 20804622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6" name="Groupe 135"/>
          <p:cNvGrpSpPr/>
          <p:nvPr/>
        </p:nvGrpSpPr>
        <p:grpSpPr>
          <a:xfrm>
            <a:off x="5567535" y="1703871"/>
            <a:ext cx="1452737" cy="938663"/>
            <a:chOff x="5567535" y="2607246"/>
            <a:chExt cx="1452737" cy="938663"/>
          </a:xfrm>
        </p:grpSpPr>
        <p:grpSp>
          <p:nvGrpSpPr>
            <p:cNvPr id="137" name="Groupe 136"/>
            <p:cNvGrpSpPr/>
            <p:nvPr/>
          </p:nvGrpSpPr>
          <p:grpSpPr>
            <a:xfrm>
              <a:off x="6012160" y="2685257"/>
              <a:ext cx="720080" cy="731505"/>
              <a:chOff x="6012160" y="2685257"/>
              <a:chExt cx="720080" cy="731505"/>
            </a:xfrm>
          </p:grpSpPr>
          <p:cxnSp>
            <p:nvCxnSpPr>
              <p:cNvPr id="148" name="Connecteur droit 147"/>
              <p:cNvCxnSpPr/>
              <p:nvPr/>
            </p:nvCxnSpPr>
            <p:spPr>
              <a:xfrm>
                <a:off x="6012160" y="3416762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9" name="Connecteur droit 148"/>
              <p:cNvCxnSpPr/>
              <p:nvPr/>
            </p:nvCxnSpPr>
            <p:spPr>
              <a:xfrm rot="16200000">
                <a:off x="5652120" y="3045297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8" name="Groupe 137"/>
            <p:cNvGrpSpPr/>
            <p:nvPr/>
          </p:nvGrpSpPr>
          <p:grpSpPr>
            <a:xfrm rot="20700000">
              <a:off x="5898312" y="2607246"/>
              <a:ext cx="720080" cy="731505"/>
              <a:chOff x="6012160" y="2685257"/>
              <a:chExt cx="720080" cy="731505"/>
            </a:xfrm>
          </p:grpSpPr>
          <p:cxnSp>
            <p:nvCxnSpPr>
              <p:cNvPr id="146" name="Connecteur droit 145"/>
              <p:cNvCxnSpPr/>
              <p:nvPr/>
            </p:nvCxnSpPr>
            <p:spPr>
              <a:xfrm>
                <a:off x="6012160" y="3416762"/>
                <a:ext cx="720080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7" name="Connecteur droit 146"/>
              <p:cNvCxnSpPr/>
              <p:nvPr/>
            </p:nvCxnSpPr>
            <p:spPr>
              <a:xfrm rot="16200000">
                <a:off x="5652120" y="3045297"/>
                <a:ext cx="720080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9" name="Ellipse 138"/>
            <p:cNvSpPr/>
            <p:nvPr/>
          </p:nvSpPr>
          <p:spPr>
            <a:xfrm>
              <a:off x="5940152" y="33455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Ellipse 139"/>
            <p:cNvSpPr/>
            <p:nvPr/>
          </p:nvSpPr>
          <p:spPr>
            <a:xfrm>
              <a:off x="5994160" y="3403482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61744" y="2934059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744" y="2934059"/>
                  <a:ext cx="338041" cy="2462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679281" y="329968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281" y="3299688"/>
                  <a:ext cx="340991" cy="24622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029201" y="262791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201" y="2627917"/>
                  <a:ext cx="341567" cy="24622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567535" y="2651740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535" y="2651740"/>
                  <a:ext cx="338618" cy="24622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182520" y="3080761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520" y="3080761"/>
                  <a:ext cx="338041" cy="24622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1" name="Arc 150"/>
          <p:cNvSpPr/>
          <p:nvPr/>
        </p:nvSpPr>
        <p:spPr>
          <a:xfrm>
            <a:off x="5481065" y="1979468"/>
            <a:ext cx="1042446" cy="1042446"/>
          </a:xfrm>
          <a:prstGeom prst="arc">
            <a:avLst>
              <a:gd name="adj1" fmla="val 20804622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0" name="Groupe 159"/>
          <p:cNvGrpSpPr/>
          <p:nvPr/>
        </p:nvGrpSpPr>
        <p:grpSpPr>
          <a:xfrm>
            <a:off x="6012160" y="4155083"/>
            <a:ext cx="720080" cy="731505"/>
            <a:chOff x="6012160" y="2685257"/>
            <a:chExt cx="720080" cy="731505"/>
          </a:xfrm>
        </p:grpSpPr>
        <p:cxnSp>
          <p:nvCxnSpPr>
            <p:cNvPr id="171" name="Connecteur droit 170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1" name="Groupe 160"/>
          <p:cNvGrpSpPr/>
          <p:nvPr/>
        </p:nvGrpSpPr>
        <p:grpSpPr>
          <a:xfrm rot="19800000">
            <a:off x="5794949" y="4024835"/>
            <a:ext cx="720080" cy="731505"/>
            <a:chOff x="6012160" y="2685257"/>
            <a:chExt cx="720080" cy="731505"/>
          </a:xfrm>
        </p:grpSpPr>
        <p:cxnSp>
          <p:nvCxnSpPr>
            <p:cNvPr id="169" name="Connecteur droit 168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2" name="Ellipse 161"/>
          <p:cNvSpPr/>
          <p:nvPr/>
        </p:nvSpPr>
        <p:spPr>
          <a:xfrm>
            <a:off x="5940152" y="481535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3" name="Ellipse 162"/>
          <p:cNvSpPr/>
          <p:nvPr/>
        </p:nvSpPr>
        <p:spPr>
          <a:xfrm>
            <a:off x="5994160" y="4873308"/>
            <a:ext cx="36000" cy="36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6605391" y="4343964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91" y="4343964"/>
                <a:ext cx="338041" cy="24622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/>
              <p:cNvSpPr txBox="1"/>
              <p:nvPr/>
            </p:nvSpPr>
            <p:spPr>
              <a:xfrm>
                <a:off x="6679281" y="476951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81" y="4769514"/>
                <a:ext cx="340991" cy="24622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ZoneTexte 165"/>
              <p:cNvSpPr txBox="1"/>
              <p:nvPr/>
            </p:nvSpPr>
            <p:spPr>
              <a:xfrm>
                <a:off x="6029201" y="4097743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66" name="ZoneTexte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201" y="4097743"/>
                <a:ext cx="341567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ZoneTexte 166"/>
              <p:cNvSpPr txBox="1"/>
              <p:nvPr/>
            </p:nvSpPr>
            <p:spPr>
              <a:xfrm>
                <a:off x="5415350" y="416011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67" name="ZoneTexte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50" y="4160117"/>
                <a:ext cx="338618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ZoneTexte 167"/>
              <p:cNvSpPr txBox="1"/>
              <p:nvPr/>
            </p:nvSpPr>
            <p:spPr>
              <a:xfrm>
                <a:off x="6168844" y="4462564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68" name="ZoneTexte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44" y="4462564"/>
                <a:ext cx="338041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649669" y="4663201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69" y="4663201"/>
                <a:ext cx="340991" cy="246221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Arc 180"/>
          <p:cNvSpPr/>
          <p:nvPr/>
        </p:nvSpPr>
        <p:spPr>
          <a:xfrm>
            <a:off x="5464439" y="4352085"/>
            <a:ext cx="1042446" cy="1042446"/>
          </a:xfrm>
          <a:prstGeom prst="arc">
            <a:avLst>
              <a:gd name="adj1" fmla="val 20804622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Arc 181"/>
          <p:cNvSpPr/>
          <p:nvPr/>
        </p:nvSpPr>
        <p:spPr>
          <a:xfrm>
            <a:off x="5562945" y="4353940"/>
            <a:ext cx="1042446" cy="1042446"/>
          </a:xfrm>
          <a:prstGeom prst="arc">
            <a:avLst>
              <a:gd name="adj1" fmla="val 19726871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ZoneTexte 182"/>
              <p:cNvSpPr txBox="1"/>
              <p:nvPr/>
            </p:nvSpPr>
            <p:spPr>
              <a:xfrm>
                <a:off x="6755068" y="4515122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83" name="ZoneTexte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068" y="4515122"/>
                <a:ext cx="340991" cy="24622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5674923" y="3921792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923" y="3921792"/>
                <a:ext cx="341567" cy="24622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9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e 172"/>
          <p:cNvGrpSpPr/>
          <p:nvPr/>
        </p:nvGrpSpPr>
        <p:grpSpPr>
          <a:xfrm rot="20700000">
            <a:off x="5920240" y="4081415"/>
            <a:ext cx="720080" cy="731505"/>
            <a:chOff x="6012160" y="2685257"/>
            <a:chExt cx="720080" cy="731505"/>
          </a:xfrm>
        </p:grpSpPr>
        <p:cxnSp>
          <p:nvCxnSpPr>
            <p:cNvPr id="174" name="Connecteur droit 173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2" name="Forme libre 91"/>
          <p:cNvSpPr/>
          <p:nvPr/>
        </p:nvSpPr>
        <p:spPr>
          <a:xfrm>
            <a:off x="2330526" y="2858473"/>
            <a:ext cx="162734" cy="4571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Forme libre 6"/>
          <p:cNvSpPr/>
          <p:nvPr/>
        </p:nvSpPr>
        <p:spPr>
          <a:xfrm>
            <a:off x="2223229" y="3598130"/>
            <a:ext cx="352203" cy="5633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2295237" y="3026755"/>
            <a:ext cx="216024" cy="216024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8" idx="4"/>
          </p:cNvCxnSpPr>
          <p:nvPr/>
        </p:nvCxnSpPr>
        <p:spPr>
          <a:xfrm flipV="1">
            <a:off x="2403249" y="3242779"/>
            <a:ext cx="0" cy="36004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2223229" y="3602819"/>
            <a:ext cx="36004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 flipH="1">
            <a:off x="1803071" y="2722118"/>
            <a:ext cx="112912" cy="11291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2"/>
            <a:endCxn id="12" idx="2"/>
          </p:cNvCxnSpPr>
          <p:nvPr/>
        </p:nvCxnSpPr>
        <p:spPr>
          <a:xfrm flipV="1">
            <a:off x="1915983" y="2698990"/>
            <a:ext cx="548751" cy="79584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1862259" y="2308956"/>
            <a:ext cx="662029" cy="10223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H="1" flipV="1">
            <a:off x="2874491" y="2162659"/>
            <a:ext cx="194774" cy="726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513155" y="2300496"/>
            <a:ext cx="123275" cy="79826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504275" y="3098763"/>
            <a:ext cx="142313" cy="2197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endCxn id="11" idx="0"/>
          </p:cNvCxnSpPr>
          <p:nvPr/>
        </p:nvCxnSpPr>
        <p:spPr>
          <a:xfrm>
            <a:off x="1774205" y="2213877"/>
            <a:ext cx="85322" cy="508241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2966137" y="2954747"/>
            <a:ext cx="193196" cy="2197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2638127" y="3026755"/>
            <a:ext cx="431426" cy="7200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062511" y="2964854"/>
            <a:ext cx="7042" cy="619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 rot="20700000">
            <a:off x="2858477" y="2227606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 flipH="1">
            <a:off x="3006055" y="2833113"/>
            <a:ext cx="112912" cy="1129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2399330" y="3421482"/>
            <a:ext cx="828925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>
            <a:endCxn id="31" idx="3"/>
          </p:cNvCxnSpPr>
          <p:nvPr/>
        </p:nvCxnSpPr>
        <p:spPr>
          <a:xfrm flipH="1">
            <a:off x="3000024" y="2352971"/>
            <a:ext cx="22823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228255" y="2355755"/>
            <a:ext cx="0" cy="106177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2275036" y="2461398"/>
                <a:ext cx="2965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36" y="2461398"/>
                <a:ext cx="296555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1532788" y="2652394"/>
                <a:ext cx="3068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88" y="2652394"/>
                <a:ext cx="306879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 flipH="1">
            <a:off x="2351822" y="2642534"/>
            <a:ext cx="112912" cy="1129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1782933" y="2177386"/>
                <a:ext cx="30117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933" y="2177386"/>
                <a:ext cx="301172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87"/>
          <p:cNvCxnSpPr>
            <a:endCxn id="12" idx="4"/>
          </p:cNvCxnSpPr>
          <p:nvPr/>
        </p:nvCxnSpPr>
        <p:spPr>
          <a:xfrm flipH="1" flipV="1">
            <a:off x="2408278" y="2755446"/>
            <a:ext cx="0" cy="10302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2313239" y="2862490"/>
            <a:ext cx="18002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2046066" y="3021914"/>
                <a:ext cx="3120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066" y="3021914"/>
                <a:ext cx="31207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llipse 100"/>
          <p:cNvSpPr/>
          <p:nvPr/>
        </p:nvSpPr>
        <p:spPr>
          <a:xfrm>
            <a:off x="2141371" y="2840329"/>
            <a:ext cx="163716" cy="163716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1532788" y="2388309"/>
            <a:ext cx="175052" cy="175052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00B050"/>
                </a:solidFill>
              </a:rPr>
              <a:t>2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2252833" y="2144712"/>
            <a:ext cx="164244" cy="164244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7030A0"/>
                </a:solidFill>
              </a:rPr>
              <a:t>3</a:t>
            </a:r>
            <a:endParaRPr lang="fr-FR" sz="1200" b="1" dirty="0">
              <a:solidFill>
                <a:srgbClr val="7030A0"/>
              </a:solidFill>
            </a:endParaRPr>
          </a:p>
        </p:txBody>
      </p:sp>
      <p:cxnSp>
        <p:nvCxnSpPr>
          <p:cNvPr id="104" name="Connecteur droit 103"/>
          <p:cNvCxnSpPr/>
          <p:nvPr/>
        </p:nvCxnSpPr>
        <p:spPr>
          <a:xfrm flipV="1">
            <a:off x="2646588" y="3062759"/>
            <a:ext cx="215713" cy="36004"/>
          </a:xfrm>
          <a:prstGeom prst="line">
            <a:avLst/>
          </a:prstGeom>
          <a:noFill/>
          <a:ln w="1905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2613562" y="281588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562" y="2815889"/>
                <a:ext cx="340991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1782204" y="2799076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204" y="2799076"/>
                <a:ext cx="338041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necteur droit 107"/>
          <p:cNvCxnSpPr/>
          <p:nvPr/>
        </p:nvCxnSpPr>
        <p:spPr>
          <a:xfrm flipH="1">
            <a:off x="1986580" y="2734364"/>
            <a:ext cx="236649" cy="33328"/>
          </a:xfrm>
          <a:prstGeom prst="line">
            <a:avLst/>
          </a:prstGeom>
          <a:noFill/>
          <a:ln w="19050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/>
          <p:cNvCxnSpPr/>
          <p:nvPr/>
        </p:nvCxnSpPr>
        <p:spPr>
          <a:xfrm flipH="1" flipV="1">
            <a:off x="2524288" y="2388309"/>
            <a:ext cx="63434" cy="410767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/>
              <p:cNvSpPr txBox="1"/>
              <p:nvPr/>
            </p:nvSpPr>
            <p:spPr>
              <a:xfrm>
                <a:off x="2513992" y="2423547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19" name="Zone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992" y="2423547"/>
                <a:ext cx="341567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e 122"/>
          <p:cNvGrpSpPr/>
          <p:nvPr/>
        </p:nvGrpSpPr>
        <p:grpSpPr>
          <a:xfrm>
            <a:off x="6012160" y="2685257"/>
            <a:ext cx="720080" cy="731505"/>
            <a:chOff x="6012160" y="2685257"/>
            <a:chExt cx="720080" cy="731505"/>
          </a:xfrm>
        </p:grpSpPr>
        <p:cxnSp>
          <p:nvCxnSpPr>
            <p:cNvPr id="120" name="Connecteur droit 119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4" name="Groupe 123"/>
          <p:cNvGrpSpPr/>
          <p:nvPr/>
        </p:nvGrpSpPr>
        <p:grpSpPr>
          <a:xfrm rot="20700000">
            <a:off x="5898312" y="2607246"/>
            <a:ext cx="720080" cy="731505"/>
            <a:chOff x="6012160" y="2685257"/>
            <a:chExt cx="720080" cy="731505"/>
          </a:xfrm>
        </p:grpSpPr>
        <p:cxnSp>
          <p:nvCxnSpPr>
            <p:cNvPr id="125" name="Connecteur droit 124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accent4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7" name="Ellipse 126"/>
          <p:cNvSpPr/>
          <p:nvPr/>
        </p:nvSpPr>
        <p:spPr>
          <a:xfrm>
            <a:off x="5940152" y="33455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8" name="Ellipse 127"/>
          <p:cNvSpPr/>
          <p:nvPr/>
        </p:nvSpPr>
        <p:spPr>
          <a:xfrm>
            <a:off x="5994160" y="3403482"/>
            <a:ext cx="36000" cy="36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ZoneTexte 128"/>
              <p:cNvSpPr txBox="1"/>
              <p:nvPr/>
            </p:nvSpPr>
            <p:spPr>
              <a:xfrm>
                <a:off x="6561744" y="293405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29" name="ZoneTexte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744" y="2934059"/>
                <a:ext cx="340991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ZoneTexte 129"/>
              <p:cNvSpPr txBox="1"/>
              <p:nvPr/>
            </p:nvSpPr>
            <p:spPr>
              <a:xfrm>
                <a:off x="6679281" y="3299688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30" name="ZoneTexte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81" y="3299688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ZoneTexte 130"/>
              <p:cNvSpPr txBox="1"/>
              <p:nvPr/>
            </p:nvSpPr>
            <p:spPr>
              <a:xfrm>
                <a:off x="6029201" y="2627917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31" name="ZoneText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201" y="2627917"/>
                <a:ext cx="341567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ZoneTexte 131"/>
              <p:cNvSpPr txBox="1"/>
              <p:nvPr/>
            </p:nvSpPr>
            <p:spPr>
              <a:xfrm>
                <a:off x="5567535" y="2651740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32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35" y="2651740"/>
                <a:ext cx="341567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6182520" y="3080761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520" y="3080761"/>
                <a:ext cx="34099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Arc 133"/>
          <p:cNvSpPr/>
          <p:nvPr/>
        </p:nvSpPr>
        <p:spPr>
          <a:xfrm>
            <a:off x="5481065" y="2878716"/>
            <a:ext cx="1042446" cy="1042446"/>
          </a:xfrm>
          <a:prstGeom prst="arc">
            <a:avLst>
              <a:gd name="adj1" fmla="val 20804622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6" name="Groupe 135"/>
          <p:cNvGrpSpPr/>
          <p:nvPr/>
        </p:nvGrpSpPr>
        <p:grpSpPr>
          <a:xfrm>
            <a:off x="5567535" y="1703871"/>
            <a:ext cx="1452737" cy="938663"/>
            <a:chOff x="5567535" y="2607246"/>
            <a:chExt cx="1452737" cy="938663"/>
          </a:xfrm>
        </p:grpSpPr>
        <p:grpSp>
          <p:nvGrpSpPr>
            <p:cNvPr id="137" name="Groupe 136"/>
            <p:cNvGrpSpPr/>
            <p:nvPr/>
          </p:nvGrpSpPr>
          <p:grpSpPr>
            <a:xfrm>
              <a:off x="6012160" y="2685257"/>
              <a:ext cx="720080" cy="731505"/>
              <a:chOff x="6012160" y="2685257"/>
              <a:chExt cx="720080" cy="731505"/>
            </a:xfrm>
          </p:grpSpPr>
          <p:cxnSp>
            <p:nvCxnSpPr>
              <p:cNvPr id="148" name="Connecteur droit 147"/>
              <p:cNvCxnSpPr/>
              <p:nvPr/>
            </p:nvCxnSpPr>
            <p:spPr>
              <a:xfrm>
                <a:off x="6012160" y="3416762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9" name="Connecteur droit 148"/>
              <p:cNvCxnSpPr/>
              <p:nvPr/>
            </p:nvCxnSpPr>
            <p:spPr>
              <a:xfrm rot="16200000">
                <a:off x="5652120" y="3045297"/>
                <a:ext cx="7200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8" name="Groupe 137"/>
            <p:cNvGrpSpPr/>
            <p:nvPr/>
          </p:nvGrpSpPr>
          <p:grpSpPr>
            <a:xfrm rot="20700000">
              <a:off x="5898312" y="2607246"/>
              <a:ext cx="720080" cy="731505"/>
              <a:chOff x="6012160" y="2685257"/>
              <a:chExt cx="720080" cy="731505"/>
            </a:xfrm>
          </p:grpSpPr>
          <p:cxnSp>
            <p:nvCxnSpPr>
              <p:cNvPr id="146" name="Connecteur droit 145"/>
              <p:cNvCxnSpPr/>
              <p:nvPr/>
            </p:nvCxnSpPr>
            <p:spPr>
              <a:xfrm>
                <a:off x="6012160" y="3416762"/>
                <a:ext cx="720080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7" name="Connecteur droit 146"/>
              <p:cNvCxnSpPr/>
              <p:nvPr/>
            </p:nvCxnSpPr>
            <p:spPr>
              <a:xfrm rot="16200000">
                <a:off x="5652120" y="3045297"/>
                <a:ext cx="720080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9" name="Ellipse 138"/>
            <p:cNvSpPr/>
            <p:nvPr/>
          </p:nvSpPr>
          <p:spPr>
            <a:xfrm>
              <a:off x="5940152" y="33455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Ellipse 139"/>
            <p:cNvSpPr/>
            <p:nvPr/>
          </p:nvSpPr>
          <p:spPr>
            <a:xfrm>
              <a:off x="5994160" y="3403482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61744" y="2934059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744" y="2934059"/>
                  <a:ext cx="338041" cy="24622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679281" y="329968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281" y="3299688"/>
                  <a:ext cx="340991" cy="24622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029201" y="262791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201" y="2627917"/>
                  <a:ext cx="341567" cy="24622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567535" y="2651740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535" y="2651740"/>
                  <a:ext cx="338618" cy="24622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182520" y="3080761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520" y="3080761"/>
                  <a:ext cx="338041" cy="24622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1" name="Arc 150"/>
          <p:cNvSpPr/>
          <p:nvPr/>
        </p:nvSpPr>
        <p:spPr>
          <a:xfrm>
            <a:off x="5481065" y="1979468"/>
            <a:ext cx="1042446" cy="1042446"/>
          </a:xfrm>
          <a:prstGeom prst="arc">
            <a:avLst>
              <a:gd name="adj1" fmla="val 20804622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0" name="Groupe 159"/>
          <p:cNvGrpSpPr/>
          <p:nvPr/>
        </p:nvGrpSpPr>
        <p:grpSpPr>
          <a:xfrm>
            <a:off x="6012160" y="4155083"/>
            <a:ext cx="720080" cy="731505"/>
            <a:chOff x="6012160" y="2685257"/>
            <a:chExt cx="720080" cy="731505"/>
          </a:xfrm>
        </p:grpSpPr>
        <p:cxnSp>
          <p:nvCxnSpPr>
            <p:cNvPr id="171" name="Connecteur droit 170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1" name="Groupe 160"/>
          <p:cNvGrpSpPr/>
          <p:nvPr/>
        </p:nvGrpSpPr>
        <p:grpSpPr>
          <a:xfrm rot="19800000">
            <a:off x="5794949" y="4024835"/>
            <a:ext cx="720080" cy="731505"/>
            <a:chOff x="6012160" y="2685257"/>
            <a:chExt cx="720080" cy="731505"/>
          </a:xfrm>
        </p:grpSpPr>
        <p:cxnSp>
          <p:nvCxnSpPr>
            <p:cNvPr id="169" name="Connecteur droit 168"/>
            <p:cNvCxnSpPr/>
            <p:nvPr/>
          </p:nvCxnSpPr>
          <p:spPr>
            <a:xfrm>
              <a:off x="6012160" y="3416762"/>
              <a:ext cx="720080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rot="16200000">
              <a:off x="5652120" y="3045297"/>
              <a:ext cx="720080" cy="0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2" name="Ellipse 161"/>
          <p:cNvSpPr/>
          <p:nvPr/>
        </p:nvSpPr>
        <p:spPr>
          <a:xfrm>
            <a:off x="5940152" y="481535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3" name="Ellipse 162"/>
          <p:cNvSpPr/>
          <p:nvPr/>
        </p:nvSpPr>
        <p:spPr>
          <a:xfrm>
            <a:off x="5994160" y="4873308"/>
            <a:ext cx="36000" cy="36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6605391" y="4343964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391" y="4343964"/>
                <a:ext cx="338041" cy="24622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/>
              <p:cNvSpPr txBox="1"/>
              <p:nvPr/>
            </p:nvSpPr>
            <p:spPr>
              <a:xfrm>
                <a:off x="6679281" y="476951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81" y="4769514"/>
                <a:ext cx="340991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ZoneTexte 165"/>
              <p:cNvSpPr txBox="1"/>
              <p:nvPr/>
            </p:nvSpPr>
            <p:spPr>
              <a:xfrm>
                <a:off x="6029201" y="4097743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66" name="ZoneTexte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201" y="4097743"/>
                <a:ext cx="341567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ZoneTexte 166"/>
              <p:cNvSpPr txBox="1"/>
              <p:nvPr/>
            </p:nvSpPr>
            <p:spPr>
              <a:xfrm>
                <a:off x="5415350" y="416011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67" name="ZoneTexte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50" y="4160117"/>
                <a:ext cx="338618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ZoneTexte 167"/>
              <p:cNvSpPr txBox="1"/>
              <p:nvPr/>
            </p:nvSpPr>
            <p:spPr>
              <a:xfrm>
                <a:off x="6168844" y="4462564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68" name="ZoneTexte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44" y="4462564"/>
                <a:ext cx="338041" cy="246221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649669" y="4663201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69" y="4663201"/>
                <a:ext cx="340991" cy="24622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Arc 180"/>
          <p:cNvSpPr/>
          <p:nvPr/>
        </p:nvSpPr>
        <p:spPr>
          <a:xfrm>
            <a:off x="5464439" y="4352085"/>
            <a:ext cx="1042446" cy="1042446"/>
          </a:xfrm>
          <a:prstGeom prst="arc">
            <a:avLst>
              <a:gd name="adj1" fmla="val 20804622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Arc 181"/>
          <p:cNvSpPr/>
          <p:nvPr/>
        </p:nvSpPr>
        <p:spPr>
          <a:xfrm>
            <a:off x="5562945" y="4353940"/>
            <a:ext cx="1042446" cy="1042446"/>
          </a:xfrm>
          <a:prstGeom prst="arc">
            <a:avLst>
              <a:gd name="adj1" fmla="val 19726871"/>
              <a:gd name="adj2" fmla="val 0"/>
            </a:avLst>
          </a:prstGeom>
          <a:ln>
            <a:solidFill>
              <a:schemeClr val="tx1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ZoneTexte 182"/>
              <p:cNvSpPr txBox="1"/>
              <p:nvPr/>
            </p:nvSpPr>
            <p:spPr>
              <a:xfrm>
                <a:off x="6755068" y="4515122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83" name="ZoneTexte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068" y="4515122"/>
                <a:ext cx="340991" cy="24622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5674923" y="3921792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923" y="3921792"/>
                <a:ext cx="341567" cy="246221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necteur droit 92"/>
          <p:cNvCxnSpPr/>
          <p:nvPr/>
        </p:nvCxnSpPr>
        <p:spPr>
          <a:xfrm>
            <a:off x="1835026" y="2292026"/>
            <a:ext cx="37693" cy="24408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60271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437</Words>
  <Application>Microsoft Office PowerPoint</Application>
  <PresentationFormat>Affichage à l'écran (4:3)</PresentationFormat>
  <Paragraphs>115</Paragraphs>
  <Slides>7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24</cp:revision>
  <dcterms:created xsi:type="dcterms:W3CDTF">2016-05-27T21:06:02Z</dcterms:created>
  <dcterms:modified xsi:type="dcterms:W3CDTF">2016-05-29T09:09:45Z</dcterms:modified>
</cp:coreProperties>
</file>