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fr-FR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2" y="2094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29/05/2016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29/05/2016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29/05/2016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\GitHub\PT_Oraux\Interrogation_SII\03_Cisaille hydraulique\Figures\Cisaille électro-hydrauliq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801600" cy="905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5608712" y="4569496"/>
            <a:ext cx="0" cy="36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5833318" y="4569496"/>
            <a:ext cx="0" cy="663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6832848" y="3216424"/>
            <a:ext cx="0" cy="432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6904856" y="3216424"/>
            <a:ext cx="0" cy="27363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 flipV="1">
            <a:off x="8705056" y="4800600"/>
            <a:ext cx="360040" cy="1004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10505256" y="4850836"/>
            <a:ext cx="36004" cy="165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4672608" y="2712368"/>
            <a:ext cx="0" cy="1224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800400" y="3394559"/>
            <a:ext cx="3600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9713168" y="5304656"/>
            <a:ext cx="10081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4620000">
            <a:off x="10082793" y="4440560"/>
            <a:ext cx="10081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21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Office PowerPoint</Application>
  <PresentationFormat>A3 (297 x 420 mm)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</cp:revision>
  <dcterms:created xsi:type="dcterms:W3CDTF">2016-05-29T07:50:25Z</dcterms:created>
  <dcterms:modified xsi:type="dcterms:W3CDTF">2016-05-29T10:03:28Z</dcterms:modified>
</cp:coreProperties>
</file>