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0" autoAdjust="0"/>
  </p:normalViewPr>
  <p:slideViewPr>
    <p:cSldViewPr>
      <p:cViewPr>
        <p:scale>
          <a:sx n="150" d="100"/>
          <a:sy n="150" d="100"/>
        </p:scale>
        <p:origin x="960" y="1704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pic>
        <p:nvPicPr>
          <p:cNvPr id="7" name="Picture 2" descr="C:\Enseignement\GitHub\PT_Oraux\Interrogation_SII\ServoMoteur_CommandeVanne\ServoMoteur_CommandeVan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89"/>
            <a:ext cx="9144000" cy="64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orme libre 334"/>
          <p:cNvSpPr/>
          <p:nvPr/>
        </p:nvSpPr>
        <p:spPr>
          <a:xfrm>
            <a:off x="5854695" y="5219700"/>
            <a:ext cx="781416" cy="65305"/>
          </a:xfrm>
          <a:custGeom>
            <a:avLst/>
            <a:gdLst>
              <a:gd name="connsiteX0" fmla="*/ 0 w 781050"/>
              <a:gd name="connsiteY0" fmla="*/ 0 h 60325"/>
              <a:gd name="connsiteX1" fmla="*/ 336550 w 781050"/>
              <a:gd name="connsiteY1" fmla="*/ 60325 h 60325"/>
              <a:gd name="connsiteX2" fmla="*/ 781050 w 781050"/>
              <a:gd name="connsiteY2" fmla="*/ 0 h 60325"/>
              <a:gd name="connsiteX0" fmla="*/ 0 w 781327"/>
              <a:gd name="connsiteY0" fmla="*/ 0 h 70236"/>
              <a:gd name="connsiteX1" fmla="*/ 336550 w 781327"/>
              <a:gd name="connsiteY1" fmla="*/ 60325 h 70236"/>
              <a:gd name="connsiteX2" fmla="*/ 781050 w 781327"/>
              <a:gd name="connsiteY2" fmla="*/ 0 h 70236"/>
              <a:gd name="connsiteX0" fmla="*/ 9 w 781336"/>
              <a:gd name="connsiteY0" fmla="*/ 0 h 70236"/>
              <a:gd name="connsiteX1" fmla="*/ 336559 w 781336"/>
              <a:gd name="connsiteY1" fmla="*/ 60325 h 70236"/>
              <a:gd name="connsiteX2" fmla="*/ 781059 w 781336"/>
              <a:gd name="connsiteY2" fmla="*/ 0 h 70236"/>
              <a:gd name="connsiteX0" fmla="*/ 8 w 781392"/>
              <a:gd name="connsiteY0" fmla="*/ 0 h 77974"/>
              <a:gd name="connsiteX1" fmla="*/ 393708 w 781392"/>
              <a:gd name="connsiteY1" fmla="*/ 73025 h 77974"/>
              <a:gd name="connsiteX2" fmla="*/ 781058 w 781392"/>
              <a:gd name="connsiteY2" fmla="*/ 0 h 77974"/>
              <a:gd name="connsiteX0" fmla="*/ 7 w 781416"/>
              <a:gd name="connsiteY0" fmla="*/ 0 h 65305"/>
              <a:gd name="connsiteX1" fmla="*/ 412757 w 781416"/>
              <a:gd name="connsiteY1" fmla="*/ 50800 h 65305"/>
              <a:gd name="connsiteX2" fmla="*/ 781057 w 781416"/>
              <a:gd name="connsiteY2" fmla="*/ 0 h 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416" h="65305">
                <a:moveTo>
                  <a:pt x="7" y="0"/>
                </a:moveTo>
                <a:cubicBezTo>
                  <a:pt x="-1581" y="90487"/>
                  <a:pt x="282582" y="50800"/>
                  <a:pt x="412757" y="50800"/>
                </a:cubicBezTo>
                <a:cubicBezTo>
                  <a:pt x="542932" y="50800"/>
                  <a:pt x="792169" y="106362"/>
                  <a:pt x="781057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51861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11" idx="5"/>
          </p:cNvCxnSpPr>
          <p:nvPr/>
        </p:nvCxnSpPr>
        <p:spPr>
          <a:xfrm>
            <a:off x="3830829" y="2798135"/>
            <a:ext cx="453139" cy="83215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3707904" y="2675210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4283968" y="3630779"/>
            <a:ext cx="79210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800648" y="3704056"/>
            <a:ext cx="0" cy="34370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4795861" y="4051781"/>
            <a:ext cx="63126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076070" y="3630779"/>
            <a:ext cx="72008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5148078" y="3558779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114" y="3558779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5292116" y="3630283"/>
            <a:ext cx="72002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452400" y="3342771"/>
            <a:ext cx="0" cy="28800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7452400" y="3342771"/>
            <a:ext cx="28804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7524410" y="3306752"/>
            <a:ext cx="144060" cy="72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7497949" y="3306771"/>
            <a:ext cx="0" cy="72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694931" y="3306771"/>
            <a:ext cx="0" cy="72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7596440" y="3630787"/>
            <a:ext cx="11929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7" name="Groupe 66"/>
          <p:cNvGrpSpPr/>
          <p:nvPr/>
        </p:nvGrpSpPr>
        <p:grpSpPr>
          <a:xfrm>
            <a:off x="7537776" y="3140960"/>
            <a:ext cx="117287" cy="165792"/>
            <a:chOff x="7537776" y="3140960"/>
            <a:chExt cx="117287" cy="165792"/>
          </a:xfrm>
        </p:grpSpPr>
        <p:cxnSp>
          <p:nvCxnSpPr>
            <p:cNvPr id="53" name="Connecteur droit 52"/>
            <p:cNvCxnSpPr/>
            <p:nvPr/>
          </p:nvCxnSpPr>
          <p:spPr>
            <a:xfrm>
              <a:off x="7537776" y="3140960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/>
            <p:cNvCxnSpPr>
              <a:endCxn id="50" idx="0"/>
            </p:cNvCxnSpPr>
            <p:nvPr/>
          </p:nvCxnSpPr>
          <p:spPr>
            <a:xfrm>
              <a:off x="7596420" y="3140960"/>
              <a:ext cx="20" cy="165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 flipV="1">
            <a:off x="7596420" y="4113850"/>
            <a:ext cx="0" cy="5363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537796" y="4113850"/>
            <a:ext cx="11728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7537796" y="3542048"/>
            <a:ext cx="11728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7596440" y="3376256"/>
            <a:ext cx="20" cy="16579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7596462" y="3542048"/>
            <a:ext cx="0" cy="180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7537775" y="3723479"/>
            <a:ext cx="11728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Rectangle 82"/>
          <p:cNvSpPr/>
          <p:nvPr/>
        </p:nvSpPr>
        <p:spPr>
          <a:xfrm>
            <a:off x="8134544" y="3560572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/>
          <p:cNvCxnSpPr/>
          <p:nvPr/>
        </p:nvCxnSpPr>
        <p:spPr>
          <a:xfrm>
            <a:off x="8096548" y="3560580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8460540" y="3560580"/>
            <a:ext cx="0" cy="144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7596441" y="3068946"/>
            <a:ext cx="21" cy="7201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/>
          <p:cNvSpPr/>
          <p:nvPr/>
        </p:nvSpPr>
        <p:spPr>
          <a:xfrm>
            <a:off x="7524408" y="2924926"/>
            <a:ext cx="144020" cy="1440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7164360" y="3576787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Connecteur droit 94"/>
          <p:cNvCxnSpPr>
            <a:stCxn id="92" idx="6"/>
            <a:endCxn id="125" idx="1"/>
          </p:cNvCxnSpPr>
          <p:nvPr/>
        </p:nvCxnSpPr>
        <p:spPr>
          <a:xfrm>
            <a:off x="5922190" y="3630787"/>
            <a:ext cx="436922" cy="126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/>
          <p:cNvCxnSpPr>
            <a:endCxn id="94" idx="6"/>
          </p:cNvCxnSpPr>
          <p:nvPr/>
        </p:nvCxnSpPr>
        <p:spPr>
          <a:xfrm flipH="1">
            <a:off x="7272360" y="3630280"/>
            <a:ext cx="184230" cy="50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32" name="Groupe 1031"/>
          <p:cNvGrpSpPr/>
          <p:nvPr/>
        </p:nvGrpSpPr>
        <p:grpSpPr>
          <a:xfrm>
            <a:off x="5796190" y="3558787"/>
            <a:ext cx="144000" cy="144000"/>
            <a:chOff x="5659315" y="3540270"/>
            <a:chExt cx="144000" cy="144000"/>
          </a:xfrm>
        </p:grpSpPr>
        <p:sp>
          <p:nvSpPr>
            <p:cNvPr id="92" name="Ellipse 91"/>
            <p:cNvSpPr>
              <a:spLocks noChangeAspect="1"/>
            </p:cNvSpPr>
            <p:nvPr/>
          </p:nvSpPr>
          <p:spPr>
            <a:xfrm>
              <a:off x="5677315" y="355827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0" name="Arc 1029"/>
            <p:cNvSpPr/>
            <p:nvPr/>
          </p:nvSpPr>
          <p:spPr>
            <a:xfrm>
              <a:off x="5659315" y="3540270"/>
              <a:ext cx="144000" cy="144000"/>
            </a:xfrm>
            <a:prstGeom prst="arc">
              <a:avLst>
                <a:gd name="adj1" fmla="val 1294053"/>
                <a:gd name="adj2" fmla="val 942542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H="1">
            <a:off x="7272360" y="3647410"/>
            <a:ext cx="9211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7076475" y="3646902"/>
            <a:ext cx="85722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7076475" y="3711481"/>
            <a:ext cx="28800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7364475" y="364741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7076475" y="3644900"/>
            <a:ext cx="0" cy="6407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/>
          <p:cNvSpPr/>
          <p:nvPr/>
        </p:nvSpPr>
        <p:spPr>
          <a:xfrm>
            <a:off x="6359112" y="3560040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>
            <a:stCxn id="125" idx="3"/>
            <a:endCxn id="94" idx="2"/>
          </p:cNvCxnSpPr>
          <p:nvPr/>
        </p:nvCxnSpPr>
        <p:spPr>
          <a:xfrm flipV="1">
            <a:off x="6647112" y="3630787"/>
            <a:ext cx="517248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54" name="Groupe 1053"/>
          <p:cNvGrpSpPr/>
          <p:nvPr/>
        </p:nvGrpSpPr>
        <p:grpSpPr>
          <a:xfrm>
            <a:off x="6467107" y="3596633"/>
            <a:ext cx="72010" cy="72010"/>
            <a:chOff x="6431102" y="3933070"/>
            <a:chExt cx="72010" cy="72010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9" name="Ellipse 138"/>
          <p:cNvSpPr/>
          <p:nvPr/>
        </p:nvSpPr>
        <p:spPr>
          <a:xfrm>
            <a:off x="7423404" y="820468"/>
            <a:ext cx="864000" cy="86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/>
          <p:cNvGrpSpPr/>
          <p:nvPr/>
        </p:nvGrpSpPr>
        <p:grpSpPr>
          <a:xfrm rot="2700000">
            <a:off x="6467105" y="2855776"/>
            <a:ext cx="72010" cy="72010"/>
            <a:chOff x="6431102" y="3933070"/>
            <a:chExt cx="72010" cy="72010"/>
          </a:xfrm>
        </p:grpSpPr>
        <p:cxnSp>
          <p:nvCxnSpPr>
            <p:cNvPr id="141" name="Connecteur droit 140"/>
            <p:cNvCxnSpPr/>
            <p:nvPr/>
          </p:nvCxnSpPr>
          <p:spPr>
            <a:xfrm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flipH="1">
              <a:off x="6431102" y="3933070"/>
              <a:ext cx="72010" cy="7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oupe 98"/>
          <p:cNvGrpSpPr/>
          <p:nvPr/>
        </p:nvGrpSpPr>
        <p:grpSpPr>
          <a:xfrm>
            <a:off x="6847071" y="3477072"/>
            <a:ext cx="117287" cy="288000"/>
            <a:chOff x="6847071" y="3477072"/>
            <a:chExt cx="117287" cy="288000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6847071" y="3477072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6905714" y="3477072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6847071" y="3765072"/>
              <a:ext cx="117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0" name="Connecteur droit 149"/>
          <p:cNvCxnSpPr/>
          <p:nvPr/>
        </p:nvCxnSpPr>
        <p:spPr>
          <a:xfrm>
            <a:off x="5868190" y="3702779"/>
            <a:ext cx="0" cy="34498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215625" y="3708971"/>
            <a:ext cx="0" cy="80079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93272" y="3632742"/>
            <a:ext cx="0" cy="18654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Rectangle 158"/>
          <p:cNvSpPr/>
          <p:nvPr/>
        </p:nvSpPr>
        <p:spPr>
          <a:xfrm>
            <a:off x="5436120" y="3558771"/>
            <a:ext cx="288000" cy="144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/>
          <p:cNvCxnSpPr/>
          <p:nvPr/>
        </p:nvCxnSpPr>
        <p:spPr>
          <a:xfrm flipV="1">
            <a:off x="5364118" y="3459152"/>
            <a:ext cx="0" cy="17226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5364118" y="3460286"/>
            <a:ext cx="414071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5778189" y="3632638"/>
            <a:ext cx="36001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5778189" y="3459152"/>
            <a:ext cx="0" cy="17226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5391117" y="3632741"/>
            <a:ext cx="360069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Connecteur droit 184"/>
          <p:cNvCxnSpPr>
            <a:stCxn id="192" idx="4"/>
            <a:endCxn id="240" idx="1"/>
          </p:cNvCxnSpPr>
          <p:nvPr/>
        </p:nvCxnSpPr>
        <p:spPr>
          <a:xfrm>
            <a:off x="5463099" y="3925699"/>
            <a:ext cx="0" cy="56059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8" name="Rectangle 187"/>
          <p:cNvSpPr/>
          <p:nvPr/>
        </p:nvSpPr>
        <p:spPr>
          <a:xfrm rot="5400000">
            <a:off x="5391125" y="4015765"/>
            <a:ext cx="144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Ellipse 191"/>
          <p:cNvSpPr>
            <a:spLocks noChangeAspect="1"/>
          </p:cNvSpPr>
          <p:nvPr/>
        </p:nvSpPr>
        <p:spPr>
          <a:xfrm>
            <a:off x="5432760" y="3865021"/>
            <a:ext cx="60678" cy="6067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5" name="Connecteur droit 194"/>
          <p:cNvCxnSpPr/>
          <p:nvPr/>
        </p:nvCxnSpPr>
        <p:spPr>
          <a:xfrm flipH="1">
            <a:off x="5402501" y="3835526"/>
            <a:ext cx="72000" cy="72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Connecteur droit 196"/>
          <p:cNvCxnSpPr>
            <a:stCxn id="192" idx="1"/>
          </p:cNvCxnSpPr>
          <p:nvPr/>
        </p:nvCxnSpPr>
        <p:spPr>
          <a:xfrm flipH="1" flipV="1">
            <a:off x="5391117" y="3819290"/>
            <a:ext cx="50529" cy="5461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Connecteur droit 202"/>
          <p:cNvCxnSpPr>
            <a:stCxn id="159" idx="2"/>
          </p:cNvCxnSpPr>
          <p:nvPr/>
        </p:nvCxnSpPr>
        <p:spPr>
          <a:xfrm>
            <a:off x="5580120" y="3702787"/>
            <a:ext cx="0" cy="86263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6" name="Connecteur droit 205"/>
          <p:cNvCxnSpPr/>
          <p:nvPr/>
        </p:nvCxnSpPr>
        <p:spPr>
          <a:xfrm flipH="1">
            <a:off x="5580121" y="3789050"/>
            <a:ext cx="163550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" name="Ellipse 211"/>
          <p:cNvSpPr/>
          <p:nvPr/>
        </p:nvSpPr>
        <p:spPr>
          <a:xfrm>
            <a:off x="5846097" y="2234766"/>
            <a:ext cx="1314028" cy="13140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7783404" y="118046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Ellipse 218"/>
          <p:cNvSpPr/>
          <p:nvPr/>
        </p:nvSpPr>
        <p:spPr>
          <a:xfrm>
            <a:off x="7463733" y="120200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7889363" y="120200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7675404" y="820468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Connecteur droit 229"/>
          <p:cNvCxnSpPr/>
          <p:nvPr/>
        </p:nvCxnSpPr>
        <p:spPr>
          <a:xfrm flipH="1">
            <a:off x="7215625" y="620610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3" name="Rectangle 232"/>
          <p:cNvSpPr/>
          <p:nvPr/>
        </p:nvSpPr>
        <p:spPr>
          <a:xfrm>
            <a:off x="7711396" y="548596"/>
            <a:ext cx="288016" cy="144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4" name="Groupe 193"/>
          <p:cNvGrpSpPr/>
          <p:nvPr/>
        </p:nvGrpSpPr>
        <p:grpSpPr>
          <a:xfrm>
            <a:off x="7812450" y="692620"/>
            <a:ext cx="85908" cy="127848"/>
            <a:chOff x="7812450" y="692620"/>
            <a:chExt cx="85908" cy="127848"/>
          </a:xfrm>
        </p:grpSpPr>
        <p:cxnSp>
          <p:nvCxnSpPr>
            <p:cNvPr id="172" name="Connecteur droit 171"/>
            <p:cNvCxnSpPr>
              <a:stCxn id="221" idx="0"/>
            </p:cNvCxnSpPr>
            <p:nvPr/>
          </p:nvCxnSpPr>
          <p:spPr>
            <a:xfrm flipV="1">
              <a:off x="7855404" y="792549"/>
              <a:ext cx="0" cy="27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>
              <a:off x="7812450" y="754816"/>
              <a:ext cx="42954" cy="3600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H="1">
              <a:off x="7855404" y="754816"/>
              <a:ext cx="42954" cy="3600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5" name="Ellipse 234"/>
            <p:cNvSpPr/>
            <p:nvPr/>
          </p:nvSpPr>
          <p:spPr>
            <a:xfrm flipV="1">
              <a:off x="7829203" y="719328"/>
              <a:ext cx="52402" cy="524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6" name="Connecteur droit 235"/>
            <p:cNvCxnSpPr>
              <a:stCxn id="233" idx="2"/>
              <a:endCxn id="235" idx="4"/>
            </p:cNvCxnSpPr>
            <p:nvPr/>
          </p:nvCxnSpPr>
          <p:spPr>
            <a:xfrm>
              <a:off x="7855404" y="692620"/>
              <a:ext cx="0" cy="26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40" name="Rectangle 239"/>
          <p:cNvSpPr/>
          <p:nvPr/>
        </p:nvSpPr>
        <p:spPr>
          <a:xfrm rot="5400000">
            <a:off x="5440239" y="4473150"/>
            <a:ext cx="45719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Ellipse 241"/>
          <p:cNvSpPr/>
          <p:nvPr/>
        </p:nvSpPr>
        <p:spPr>
          <a:xfrm>
            <a:off x="7783404" y="928468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Ellipse 242"/>
          <p:cNvSpPr/>
          <p:nvPr/>
        </p:nvSpPr>
        <p:spPr>
          <a:xfrm>
            <a:off x="7997363" y="1310009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Ellipse 243"/>
          <p:cNvSpPr/>
          <p:nvPr/>
        </p:nvSpPr>
        <p:spPr>
          <a:xfrm>
            <a:off x="7571733" y="1310009"/>
            <a:ext cx="144000" cy="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5" name="Connecteur droit 224"/>
          <p:cNvCxnSpPr>
            <a:stCxn id="244" idx="1"/>
            <a:endCxn id="219" idx="1"/>
          </p:cNvCxnSpPr>
          <p:nvPr/>
        </p:nvCxnSpPr>
        <p:spPr>
          <a:xfrm flipH="1" flipV="1">
            <a:off x="7516454" y="1254730"/>
            <a:ext cx="76367" cy="7636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>
            <a:stCxn id="220" idx="7"/>
            <a:endCxn id="243" idx="7"/>
          </p:cNvCxnSpPr>
          <p:nvPr/>
        </p:nvCxnSpPr>
        <p:spPr>
          <a:xfrm flipH="1">
            <a:off x="8120275" y="1254730"/>
            <a:ext cx="76367" cy="7636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Connecteur droit 250"/>
          <p:cNvCxnSpPr>
            <a:stCxn id="242" idx="5"/>
            <a:endCxn id="221" idx="5"/>
          </p:cNvCxnSpPr>
          <p:nvPr/>
        </p:nvCxnSpPr>
        <p:spPr>
          <a:xfrm>
            <a:off x="7906316" y="1051380"/>
            <a:ext cx="76367" cy="76367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Connecteur droit 253"/>
          <p:cNvCxnSpPr>
            <a:stCxn id="139" idx="4"/>
            <a:endCxn id="213" idx="4"/>
          </p:cNvCxnSpPr>
          <p:nvPr/>
        </p:nvCxnSpPr>
        <p:spPr>
          <a:xfrm flipV="1">
            <a:off x="7855404" y="1324468"/>
            <a:ext cx="0" cy="3600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Connecteur droit 265"/>
          <p:cNvCxnSpPr>
            <a:stCxn id="188" idx="0"/>
          </p:cNvCxnSpPr>
          <p:nvPr/>
        </p:nvCxnSpPr>
        <p:spPr>
          <a:xfrm>
            <a:off x="5499125" y="4051765"/>
            <a:ext cx="369065" cy="1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319080" y="4051765"/>
            <a:ext cx="1" cy="117748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Connecteur droit 273"/>
          <p:cNvCxnSpPr>
            <a:stCxn id="83" idx="2"/>
          </p:cNvCxnSpPr>
          <p:nvPr/>
        </p:nvCxnSpPr>
        <p:spPr>
          <a:xfrm>
            <a:off x="8278544" y="3704588"/>
            <a:ext cx="0" cy="13093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5319081" y="5223381"/>
            <a:ext cx="239665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7711396" y="4221110"/>
            <a:ext cx="1" cy="10081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7706200" y="4221110"/>
            <a:ext cx="17540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4" name="Groupe 283"/>
          <p:cNvGrpSpPr/>
          <p:nvPr/>
        </p:nvGrpSpPr>
        <p:grpSpPr>
          <a:xfrm>
            <a:off x="7812470" y="3558787"/>
            <a:ext cx="144000" cy="144000"/>
            <a:chOff x="5659315" y="3540270"/>
            <a:chExt cx="144000" cy="144000"/>
          </a:xfrm>
        </p:grpSpPr>
        <p:sp>
          <p:nvSpPr>
            <p:cNvPr id="285" name="Ellipse 284"/>
            <p:cNvSpPr>
              <a:spLocks noChangeAspect="1"/>
            </p:cNvSpPr>
            <p:nvPr/>
          </p:nvSpPr>
          <p:spPr>
            <a:xfrm>
              <a:off x="5677315" y="355827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6" name="Arc 285"/>
            <p:cNvSpPr/>
            <p:nvPr/>
          </p:nvSpPr>
          <p:spPr>
            <a:xfrm>
              <a:off x="5659315" y="3540270"/>
              <a:ext cx="144000" cy="144000"/>
            </a:xfrm>
            <a:prstGeom prst="arc">
              <a:avLst>
                <a:gd name="adj1" fmla="val 1294053"/>
                <a:gd name="adj2" fmla="val 9425428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289" name="Connecteur droit 288"/>
          <p:cNvCxnSpPr/>
          <p:nvPr/>
        </p:nvCxnSpPr>
        <p:spPr>
          <a:xfrm flipV="1">
            <a:off x="7715733" y="3542048"/>
            <a:ext cx="0" cy="887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Connecteur droit 292"/>
          <p:cNvCxnSpPr/>
          <p:nvPr/>
        </p:nvCxnSpPr>
        <p:spPr>
          <a:xfrm>
            <a:off x="7978202" y="3629852"/>
            <a:ext cx="554348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Connecteur droit 299"/>
          <p:cNvCxnSpPr/>
          <p:nvPr/>
        </p:nvCxnSpPr>
        <p:spPr>
          <a:xfrm flipV="1">
            <a:off x="7978202" y="3545284"/>
            <a:ext cx="0" cy="8874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Connecteur droit 300"/>
          <p:cNvCxnSpPr/>
          <p:nvPr/>
        </p:nvCxnSpPr>
        <p:spPr>
          <a:xfrm>
            <a:off x="7714634" y="3541112"/>
            <a:ext cx="267316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Connecteur droit 302"/>
          <p:cNvCxnSpPr/>
          <p:nvPr/>
        </p:nvCxnSpPr>
        <p:spPr>
          <a:xfrm>
            <a:off x="7882610" y="3702138"/>
            <a:ext cx="0" cy="5189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Connecteur droit 313"/>
          <p:cNvCxnSpPr/>
          <p:nvPr/>
        </p:nvCxnSpPr>
        <p:spPr>
          <a:xfrm>
            <a:off x="7884470" y="3837900"/>
            <a:ext cx="39407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Connecteur droit 315"/>
          <p:cNvCxnSpPr/>
          <p:nvPr/>
        </p:nvCxnSpPr>
        <p:spPr>
          <a:xfrm flipH="1">
            <a:off x="7596421" y="4167480"/>
            <a:ext cx="178803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Connecteur droit 317"/>
          <p:cNvCxnSpPr/>
          <p:nvPr/>
        </p:nvCxnSpPr>
        <p:spPr>
          <a:xfrm flipV="1">
            <a:off x="7775224" y="3626136"/>
            <a:ext cx="0" cy="541344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Connecteur droit 320"/>
          <p:cNvCxnSpPr>
            <a:endCxn id="285" idx="2"/>
          </p:cNvCxnSpPr>
          <p:nvPr/>
        </p:nvCxnSpPr>
        <p:spPr>
          <a:xfrm>
            <a:off x="7775224" y="3630787"/>
            <a:ext cx="55246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Connecteur droit 328"/>
          <p:cNvCxnSpPr>
            <a:endCxn id="6" idx="0"/>
          </p:cNvCxnSpPr>
          <p:nvPr/>
        </p:nvCxnSpPr>
        <p:spPr>
          <a:xfrm>
            <a:off x="4795861" y="3284980"/>
            <a:ext cx="0" cy="27379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795861" y="3284980"/>
            <a:ext cx="955325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5751186" y="2204830"/>
            <a:ext cx="0" cy="1090258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751186" y="2204830"/>
            <a:ext cx="1368150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2" name="Connecteur droit 341"/>
          <p:cNvCxnSpPr/>
          <p:nvPr/>
        </p:nvCxnSpPr>
        <p:spPr>
          <a:xfrm flipH="1" flipV="1">
            <a:off x="7119336" y="2204830"/>
            <a:ext cx="199081" cy="61439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8278544" y="2828543"/>
            <a:ext cx="0" cy="736145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318417" y="2828543"/>
            <a:ext cx="96012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1" name="Ellipse 350"/>
          <p:cNvSpPr/>
          <p:nvPr/>
        </p:nvSpPr>
        <p:spPr>
          <a:xfrm>
            <a:off x="8525746" y="3494560"/>
            <a:ext cx="251358" cy="2513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M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55" name="Connecteur droit 354"/>
          <p:cNvCxnSpPr/>
          <p:nvPr/>
        </p:nvCxnSpPr>
        <p:spPr>
          <a:xfrm flipV="1">
            <a:off x="7218360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7" name="Connecteur droit 356"/>
          <p:cNvCxnSpPr/>
          <p:nvPr/>
        </p:nvCxnSpPr>
        <p:spPr>
          <a:xfrm flipH="1">
            <a:off x="7210220" y="467408"/>
            <a:ext cx="1310121" cy="1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525746" y="467408"/>
            <a:ext cx="0" cy="18978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9" name="Connecteur droit 358"/>
          <p:cNvCxnSpPr/>
          <p:nvPr/>
        </p:nvCxnSpPr>
        <p:spPr>
          <a:xfrm flipH="1">
            <a:off x="7220475" y="2365220"/>
            <a:ext cx="1299867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8" name="Rectangle 367"/>
          <p:cNvSpPr/>
          <p:nvPr/>
        </p:nvSpPr>
        <p:spPr>
          <a:xfrm rot="5400000">
            <a:off x="8250970" y="1762544"/>
            <a:ext cx="288016" cy="144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0" name="Groupe 369"/>
          <p:cNvGrpSpPr/>
          <p:nvPr/>
        </p:nvGrpSpPr>
        <p:grpSpPr>
          <a:xfrm rot="5400000">
            <a:off x="8309440" y="1192684"/>
            <a:ext cx="85908" cy="127848"/>
            <a:chOff x="7812450" y="692620"/>
            <a:chExt cx="85908" cy="127848"/>
          </a:xfrm>
        </p:grpSpPr>
        <p:cxnSp>
          <p:nvCxnSpPr>
            <p:cNvPr id="371" name="Connecteur droit 370"/>
            <p:cNvCxnSpPr/>
            <p:nvPr/>
          </p:nvCxnSpPr>
          <p:spPr>
            <a:xfrm flipV="1">
              <a:off x="7855404" y="792549"/>
              <a:ext cx="0" cy="27919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2" name="Connecteur droit 371"/>
            <p:cNvCxnSpPr/>
            <p:nvPr/>
          </p:nvCxnSpPr>
          <p:spPr>
            <a:xfrm>
              <a:off x="7812450" y="754816"/>
              <a:ext cx="42954" cy="3600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Connecteur droit 372"/>
            <p:cNvCxnSpPr/>
            <p:nvPr/>
          </p:nvCxnSpPr>
          <p:spPr>
            <a:xfrm flipH="1">
              <a:off x="7855404" y="754816"/>
              <a:ext cx="42954" cy="36005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4" name="Ellipse 373"/>
            <p:cNvSpPr/>
            <p:nvPr/>
          </p:nvSpPr>
          <p:spPr>
            <a:xfrm flipV="1">
              <a:off x="7829203" y="719328"/>
              <a:ext cx="52402" cy="524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5" name="Connecteur droit 374"/>
            <p:cNvCxnSpPr>
              <a:endCxn id="374" idx="4"/>
            </p:cNvCxnSpPr>
            <p:nvPr/>
          </p:nvCxnSpPr>
          <p:spPr>
            <a:xfrm>
              <a:off x="7855404" y="692620"/>
              <a:ext cx="0" cy="26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6" name="Connecteur droit 375"/>
          <p:cNvCxnSpPr>
            <a:stCxn id="374" idx="4"/>
          </p:cNvCxnSpPr>
          <p:nvPr/>
        </p:nvCxnSpPr>
        <p:spPr>
          <a:xfrm>
            <a:off x="8389610" y="1256608"/>
            <a:ext cx="0" cy="87621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Rectangle 378"/>
          <p:cNvSpPr/>
          <p:nvPr/>
        </p:nvSpPr>
        <p:spPr>
          <a:xfrm rot="5400000">
            <a:off x="8355684" y="2093529"/>
            <a:ext cx="72012" cy="15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2016-05-23T19:47:26Z</dcterms:created>
  <dcterms:modified xsi:type="dcterms:W3CDTF">2016-05-23T21:10:22Z</dcterms:modified>
</cp:coreProperties>
</file>