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200" d="100"/>
          <a:sy n="200" d="100"/>
        </p:scale>
        <p:origin x="2376" y="27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90987-8510-4BE8-9C2B-41EC80258EA7}" type="datetimeFigureOut">
              <a:rPr lang="fr-FR" smtClean="0"/>
              <a:t>06/06/2016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C841C-6528-4228-9B60-FFDBB41D8E79}" type="slidenum">
              <a:rPr lang="fr-FR" smtClean="0"/>
              <a:t>‹N°›</a:t>
            </a:fld>
            <a:endParaRPr lang="fr-FR"/>
          </a:p>
        </p:txBody>
      </p:sp>
      <p:pic>
        <p:nvPicPr>
          <p:cNvPr id="7" name="Picture 2" descr="C:\Users\Xavier\Desktop\variateur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0648"/>
            <a:ext cx="9144000" cy="6462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7372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90987-8510-4BE8-9C2B-41EC80258EA7}" type="datetimeFigureOut">
              <a:rPr lang="fr-FR" smtClean="0"/>
              <a:t>06/06/2016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C841C-6528-4228-9B60-FFDBB41D8E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9343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90987-8510-4BE8-9C2B-41EC80258EA7}" type="datetimeFigureOut">
              <a:rPr lang="fr-FR" smtClean="0"/>
              <a:t>06/06/2016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C841C-6528-4228-9B60-FFDBB41D8E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7313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90987-8510-4BE8-9C2B-41EC80258EA7}" type="datetimeFigureOut">
              <a:rPr lang="fr-FR" smtClean="0"/>
              <a:t>06/06/2016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C841C-6528-4228-9B60-FFDBB41D8E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2593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90987-8510-4BE8-9C2B-41EC80258EA7}" type="datetimeFigureOut">
              <a:rPr lang="fr-FR" smtClean="0"/>
              <a:t>06/06/2016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C841C-6528-4228-9B60-FFDBB41D8E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7260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90987-8510-4BE8-9C2B-41EC80258EA7}" type="datetimeFigureOut">
              <a:rPr lang="fr-FR" smtClean="0"/>
              <a:t>06/06/2016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C841C-6528-4228-9B60-FFDBB41D8E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2979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90987-8510-4BE8-9C2B-41EC80258EA7}" type="datetimeFigureOut">
              <a:rPr lang="fr-FR" smtClean="0"/>
              <a:t>06/06/2016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C841C-6528-4228-9B60-FFDBB41D8E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1327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90987-8510-4BE8-9C2B-41EC80258EA7}" type="datetimeFigureOut">
              <a:rPr lang="fr-FR" smtClean="0"/>
              <a:t>06/06/2016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C841C-6528-4228-9B60-FFDBB41D8E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4027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90987-8510-4BE8-9C2B-41EC80258EA7}" type="datetimeFigureOut">
              <a:rPr lang="fr-FR" smtClean="0"/>
              <a:t>06/06/2016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C841C-6528-4228-9B60-FFDBB41D8E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6776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90987-8510-4BE8-9C2B-41EC80258EA7}" type="datetimeFigureOut">
              <a:rPr lang="fr-FR" smtClean="0"/>
              <a:t>06/06/2016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C841C-6528-4228-9B60-FFDBB41D8E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2557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90987-8510-4BE8-9C2B-41EC80258EA7}" type="datetimeFigureOut">
              <a:rPr lang="fr-FR" smtClean="0"/>
              <a:t>06/06/2016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C841C-6528-4228-9B60-FFDBB41D8E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3048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B90987-8510-4BE8-9C2B-41EC80258EA7}" type="datetimeFigureOut">
              <a:rPr lang="fr-FR" smtClean="0"/>
              <a:t>06/06/2016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5C841C-6528-4228-9B60-FFDBB41D8E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2861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roupe 80"/>
          <p:cNvGrpSpPr/>
          <p:nvPr/>
        </p:nvGrpSpPr>
        <p:grpSpPr>
          <a:xfrm>
            <a:off x="5701664" y="1628816"/>
            <a:ext cx="74973" cy="290440"/>
            <a:chOff x="5145400" y="1430184"/>
            <a:chExt cx="74973" cy="290440"/>
          </a:xfrm>
        </p:grpSpPr>
        <p:sp>
          <p:nvSpPr>
            <p:cNvPr id="84" name="Arc 83"/>
            <p:cNvSpPr/>
            <p:nvPr/>
          </p:nvSpPr>
          <p:spPr>
            <a:xfrm rot="5400000">
              <a:off x="5147763" y="1648014"/>
              <a:ext cx="72610" cy="72610"/>
            </a:xfrm>
            <a:prstGeom prst="arc">
              <a:avLst>
                <a:gd name="adj1" fmla="val 2843"/>
                <a:gd name="adj2" fmla="val 10915043"/>
              </a:avLst>
            </a:prstGeom>
            <a:noFill/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lt1"/>
                </a:solidFill>
              </a:endParaRPr>
            </a:p>
          </p:txBody>
        </p:sp>
        <p:sp>
          <p:nvSpPr>
            <p:cNvPr id="85" name="Arc 84"/>
            <p:cNvSpPr/>
            <p:nvPr/>
          </p:nvSpPr>
          <p:spPr>
            <a:xfrm rot="5400000">
              <a:off x="5147763" y="1502794"/>
              <a:ext cx="72610" cy="72610"/>
            </a:xfrm>
            <a:prstGeom prst="arc">
              <a:avLst>
                <a:gd name="adj1" fmla="val 2843"/>
                <a:gd name="adj2" fmla="val 10915043"/>
              </a:avLst>
            </a:prstGeom>
            <a:noFill/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lt1"/>
                </a:solidFill>
              </a:endParaRPr>
            </a:p>
          </p:txBody>
        </p:sp>
        <p:sp>
          <p:nvSpPr>
            <p:cNvPr id="86" name="Arc 85"/>
            <p:cNvSpPr/>
            <p:nvPr/>
          </p:nvSpPr>
          <p:spPr>
            <a:xfrm rot="5400000" flipH="1" flipV="1">
              <a:off x="5145400" y="1430184"/>
              <a:ext cx="72610" cy="72610"/>
            </a:xfrm>
            <a:prstGeom prst="arc">
              <a:avLst>
                <a:gd name="adj1" fmla="val 2843"/>
                <a:gd name="adj2" fmla="val 10915043"/>
              </a:avLst>
            </a:prstGeom>
            <a:noFill/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lt1"/>
                </a:solidFill>
              </a:endParaRPr>
            </a:p>
          </p:txBody>
        </p:sp>
        <p:sp>
          <p:nvSpPr>
            <p:cNvPr id="87" name="Arc 86"/>
            <p:cNvSpPr/>
            <p:nvPr/>
          </p:nvSpPr>
          <p:spPr>
            <a:xfrm rot="5400000" flipH="1" flipV="1">
              <a:off x="5145400" y="1575404"/>
              <a:ext cx="72610" cy="72610"/>
            </a:xfrm>
            <a:prstGeom prst="arc">
              <a:avLst>
                <a:gd name="adj1" fmla="val 2843"/>
                <a:gd name="adj2" fmla="val 10915043"/>
              </a:avLst>
            </a:prstGeom>
            <a:noFill/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lt1"/>
                </a:solidFill>
              </a:endParaRPr>
            </a:p>
          </p:txBody>
        </p:sp>
      </p:grpSp>
      <p:cxnSp>
        <p:nvCxnSpPr>
          <p:cNvPr id="6" name="Connecteur droit 5"/>
          <p:cNvCxnSpPr>
            <a:endCxn id="9" idx="3"/>
          </p:cNvCxnSpPr>
          <p:nvPr/>
        </p:nvCxnSpPr>
        <p:spPr>
          <a:xfrm flipH="1">
            <a:off x="7020240" y="3065537"/>
            <a:ext cx="864128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6732240" y="2993529"/>
            <a:ext cx="288000" cy="144016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" name="Connecteur droit 10"/>
          <p:cNvCxnSpPr>
            <a:endCxn id="9" idx="1"/>
          </p:cNvCxnSpPr>
          <p:nvPr/>
        </p:nvCxnSpPr>
        <p:spPr>
          <a:xfrm>
            <a:off x="6516216" y="3065537"/>
            <a:ext cx="21602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>
            <a:stCxn id="9" idx="2"/>
          </p:cNvCxnSpPr>
          <p:nvPr/>
        </p:nvCxnSpPr>
        <p:spPr>
          <a:xfrm>
            <a:off x="6876240" y="3137545"/>
            <a:ext cx="0" cy="152400"/>
          </a:xfrm>
          <a:prstGeom prst="lin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Connecteur droit 19"/>
          <p:cNvCxnSpPr/>
          <p:nvPr/>
        </p:nvCxnSpPr>
        <p:spPr>
          <a:xfrm>
            <a:off x="6300192" y="3289945"/>
            <a:ext cx="576048" cy="0"/>
          </a:xfrm>
          <a:prstGeom prst="lin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Connecteur droit 22"/>
          <p:cNvCxnSpPr/>
          <p:nvPr/>
        </p:nvCxnSpPr>
        <p:spPr>
          <a:xfrm flipV="1">
            <a:off x="6300192" y="2927710"/>
            <a:ext cx="0" cy="840370"/>
          </a:xfrm>
          <a:prstGeom prst="lin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Connecteur droit 26"/>
          <p:cNvCxnSpPr>
            <a:stCxn id="25" idx="6"/>
          </p:cNvCxnSpPr>
          <p:nvPr/>
        </p:nvCxnSpPr>
        <p:spPr>
          <a:xfrm>
            <a:off x="6228184" y="3768080"/>
            <a:ext cx="72008" cy="0"/>
          </a:xfrm>
          <a:prstGeom prst="lin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5" name="Ellipse 24"/>
          <p:cNvSpPr/>
          <p:nvPr/>
        </p:nvSpPr>
        <p:spPr>
          <a:xfrm>
            <a:off x="6084168" y="3696072"/>
            <a:ext cx="144016" cy="144016"/>
          </a:xfrm>
          <a:prstGeom prst="ellips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4" name="Connecteur droit 33"/>
          <p:cNvCxnSpPr>
            <a:endCxn id="32" idx="2"/>
          </p:cNvCxnSpPr>
          <p:nvPr/>
        </p:nvCxnSpPr>
        <p:spPr>
          <a:xfrm>
            <a:off x="4860032" y="2855702"/>
            <a:ext cx="360040" cy="0"/>
          </a:xfrm>
          <a:prstGeom prst="lin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62" name="Groupe 61"/>
          <p:cNvGrpSpPr/>
          <p:nvPr/>
        </p:nvGrpSpPr>
        <p:grpSpPr>
          <a:xfrm>
            <a:off x="5184068" y="2747690"/>
            <a:ext cx="216024" cy="216024"/>
            <a:chOff x="5184068" y="2747690"/>
            <a:chExt cx="216024" cy="216024"/>
          </a:xfrm>
        </p:grpSpPr>
        <p:sp>
          <p:nvSpPr>
            <p:cNvPr id="32" name="Ellipse 31"/>
            <p:cNvSpPr/>
            <p:nvPr/>
          </p:nvSpPr>
          <p:spPr>
            <a:xfrm>
              <a:off x="5220072" y="2783694"/>
              <a:ext cx="144016" cy="144016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1" name="Arc 30"/>
            <p:cNvSpPr/>
            <p:nvPr/>
          </p:nvSpPr>
          <p:spPr>
            <a:xfrm>
              <a:off x="5184068" y="2747690"/>
              <a:ext cx="216024" cy="216024"/>
            </a:xfrm>
            <a:prstGeom prst="arc">
              <a:avLst>
                <a:gd name="adj1" fmla="val 1396088"/>
                <a:gd name="adj2" fmla="val 9447112"/>
              </a:avLst>
            </a:prstGeom>
            <a:no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lt1"/>
                </a:solidFill>
              </a:endParaRPr>
            </a:p>
          </p:txBody>
        </p:sp>
        <p:sp>
          <p:nvSpPr>
            <p:cNvPr id="35" name="Arc 34"/>
            <p:cNvSpPr/>
            <p:nvPr/>
          </p:nvSpPr>
          <p:spPr>
            <a:xfrm rot="10800000">
              <a:off x="5184068" y="2747690"/>
              <a:ext cx="216024" cy="216024"/>
            </a:xfrm>
            <a:prstGeom prst="arc">
              <a:avLst>
                <a:gd name="adj1" fmla="val 1396088"/>
                <a:gd name="adj2" fmla="val 9447112"/>
              </a:avLst>
            </a:prstGeom>
            <a:no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lt1"/>
                </a:solidFill>
              </a:endParaRPr>
            </a:p>
          </p:txBody>
        </p:sp>
      </p:grpSp>
      <p:cxnSp>
        <p:nvCxnSpPr>
          <p:cNvPr id="38" name="Connecteur droit 37"/>
          <p:cNvCxnSpPr>
            <a:stCxn id="32" idx="6"/>
          </p:cNvCxnSpPr>
          <p:nvPr/>
        </p:nvCxnSpPr>
        <p:spPr>
          <a:xfrm>
            <a:off x="5364088" y="2855702"/>
            <a:ext cx="576080" cy="0"/>
          </a:xfrm>
          <a:prstGeom prst="lin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1" name="Connecteur droit 40"/>
          <p:cNvCxnSpPr/>
          <p:nvPr/>
        </p:nvCxnSpPr>
        <p:spPr>
          <a:xfrm flipV="1">
            <a:off x="6084168" y="3696072"/>
            <a:ext cx="0" cy="144000"/>
          </a:xfrm>
          <a:prstGeom prst="lin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8" name="Connecteur droit 47"/>
          <p:cNvCxnSpPr/>
          <p:nvPr/>
        </p:nvCxnSpPr>
        <p:spPr>
          <a:xfrm rot="5400000" flipV="1">
            <a:off x="6012168" y="3696072"/>
            <a:ext cx="0" cy="144000"/>
          </a:xfrm>
          <a:prstGeom prst="lin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9" name="Connecteur droit 48"/>
          <p:cNvCxnSpPr/>
          <p:nvPr/>
        </p:nvCxnSpPr>
        <p:spPr>
          <a:xfrm flipV="1">
            <a:off x="5940168" y="2855702"/>
            <a:ext cx="0" cy="912370"/>
          </a:xfrm>
          <a:prstGeom prst="lin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2" name="Connecteur droit 51"/>
          <p:cNvCxnSpPr/>
          <p:nvPr/>
        </p:nvCxnSpPr>
        <p:spPr>
          <a:xfrm>
            <a:off x="5292080" y="1772816"/>
            <a:ext cx="0" cy="974874"/>
          </a:xfrm>
          <a:prstGeom prst="line">
            <a:avLst/>
          </a:prstGeom>
          <a:noFill/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5" name="Rectangle 54"/>
          <p:cNvSpPr/>
          <p:nvPr/>
        </p:nvSpPr>
        <p:spPr>
          <a:xfrm>
            <a:off x="7380344" y="2993529"/>
            <a:ext cx="288000" cy="14401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7" name="Connecteur droit 56"/>
          <p:cNvCxnSpPr>
            <a:stCxn id="4" idx="2"/>
          </p:cNvCxnSpPr>
          <p:nvPr/>
        </p:nvCxnSpPr>
        <p:spPr>
          <a:xfrm flipH="1">
            <a:off x="5292080" y="1772816"/>
            <a:ext cx="375063" cy="0"/>
          </a:xfrm>
          <a:prstGeom prst="line">
            <a:avLst/>
          </a:prstGeom>
          <a:noFill/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5" name="Ellipse 64"/>
          <p:cNvSpPr/>
          <p:nvPr/>
        </p:nvSpPr>
        <p:spPr>
          <a:xfrm rot="16200000">
            <a:off x="5667143" y="1232756"/>
            <a:ext cx="144016" cy="144016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Arc 65"/>
          <p:cNvSpPr/>
          <p:nvPr/>
        </p:nvSpPr>
        <p:spPr>
          <a:xfrm rot="16200000">
            <a:off x="5640845" y="1196752"/>
            <a:ext cx="216024" cy="216024"/>
          </a:xfrm>
          <a:prstGeom prst="arc">
            <a:avLst>
              <a:gd name="adj1" fmla="val 1396088"/>
              <a:gd name="adj2" fmla="val 9447112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lt1"/>
              </a:solidFill>
            </a:endParaRPr>
          </a:p>
        </p:txBody>
      </p:sp>
      <p:sp>
        <p:nvSpPr>
          <p:cNvPr id="67" name="Arc 66"/>
          <p:cNvSpPr/>
          <p:nvPr/>
        </p:nvSpPr>
        <p:spPr>
          <a:xfrm rot="5400000">
            <a:off x="5631139" y="1194990"/>
            <a:ext cx="216024" cy="216024"/>
          </a:xfrm>
          <a:prstGeom prst="arc">
            <a:avLst>
              <a:gd name="adj1" fmla="val 1396088"/>
              <a:gd name="adj2" fmla="val 9447112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lt1"/>
              </a:solidFill>
            </a:endParaRPr>
          </a:p>
        </p:txBody>
      </p:sp>
      <p:cxnSp>
        <p:nvCxnSpPr>
          <p:cNvPr id="70" name="Connecteur droit 69"/>
          <p:cNvCxnSpPr>
            <a:stCxn id="65" idx="2"/>
            <a:endCxn id="4" idx="1"/>
          </p:cNvCxnSpPr>
          <p:nvPr/>
        </p:nvCxnSpPr>
        <p:spPr>
          <a:xfrm>
            <a:off x="5739151" y="1376772"/>
            <a:ext cx="0" cy="252044"/>
          </a:xfrm>
          <a:prstGeom prst="lin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Connecteur droit 75"/>
          <p:cNvCxnSpPr>
            <a:stCxn id="65" idx="6"/>
          </p:cNvCxnSpPr>
          <p:nvPr/>
        </p:nvCxnSpPr>
        <p:spPr>
          <a:xfrm flipV="1">
            <a:off x="5739151" y="1052736"/>
            <a:ext cx="0" cy="180020"/>
          </a:xfrm>
          <a:prstGeom prst="lin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9" name="Connecteur droit 78"/>
          <p:cNvCxnSpPr/>
          <p:nvPr/>
        </p:nvCxnSpPr>
        <p:spPr>
          <a:xfrm>
            <a:off x="5739151" y="1052736"/>
            <a:ext cx="705057" cy="0"/>
          </a:xfrm>
          <a:prstGeom prst="lin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2" name="Connecteur droit 81"/>
          <p:cNvCxnSpPr/>
          <p:nvPr/>
        </p:nvCxnSpPr>
        <p:spPr>
          <a:xfrm>
            <a:off x="5736056" y="1916816"/>
            <a:ext cx="0" cy="72024"/>
          </a:xfrm>
          <a:prstGeom prst="lin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" name="Rectangle 3"/>
          <p:cNvSpPr/>
          <p:nvPr/>
        </p:nvSpPr>
        <p:spPr>
          <a:xfrm rot="5400000">
            <a:off x="5595151" y="1700808"/>
            <a:ext cx="288000" cy="144016"/>
          </a:xfrm>
          <a:prstGeom prst="rect">
            <a:avLst/>
          </a:prstGeom>
          <a:noFill/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9" name="Connecteur droit 88"/>
          <p:cNvCxnSpPr/>
          <p:nvPr/>
        </p:nvCxnSpPr>
        <p:spPr>
          <a:xfrm flipH="1">
            <a:off x="5853123" y="1304763"/>
            <a:ext cx="375061" cy="0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1" name="Connecteur droit 90"/>
          <p:cNvCxnSpPr/>
          <p:nvPr/>
        </p:nvCxnSpPr>
        <p:spPr>
          <a:xfrm>
            <a:off x="6228184" y="1304763"/>
            <a:ext cx="0" cy="1034261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8" name="Connecteur droit 97"/>
          <p:cNvCxnSpPr/>
          <p:nvPr/>
        </p:nvCxnSpPr>
        <p:spPr>
          <a:xfrm flipH="1" flipV="1">
            <a:off x="6228186" y="1988840"/>
            <a:ext cx="1296158" cy="700366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1" name="Connecteur droit 100"/>
          <p:cNvCxnSpPr>
            <a:endCxn id="55" idx="0"/>
          </p:cNvCxnSpPr>
          <p:nvPr/>
        </p:nvCxnSpPr>
        <p:spPr>
          <a:xfrm>
            <a:off x="7524344" y="2689206"/>
            <a:ext cx="0" cy="304323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6" name="Connecteur droit 105"/>
          <p:cNvCxnSpPr/>
          <p:nvPr/>
        </p:nvCxnSpPr>
        <p:spPr>
          <a:xfrm flipV="1">
            <a:off x="7740352" y="2993545"/>
            <a:ext cx="0" cy="1440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cteur droit 108"/>
          <p:cNvCxnSpPr/>
          <p:nvPr/>
        </p:nvCxnSpPr>
        <p:spPr>
          <a:xfrm flipV="1">
            <a:off x="7308304" y="2993529"/>
            <a:ext cx="0" cy="1440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cteur droit 109"/>
          <p:cNvCxnSpPr/>
          <p:nvPr/>
        </p:nvCxnSpPr>
        <p:spPr>
          <a:xfrm>
            <a:off x="6516216" y="2993529"/>
            <a:ext cx="0" cy="14059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cteur droit 113"/>
          <p:cNvCxnSpPr/>
          <p:nvPr/>
        </p:nvCxnSpPr>
        <p:spPr>
          <a:xfrm>
            <a:off x="6312120" y="2992668"/>
            <a:ext cx="36004" cy="140593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necteur droit 115"/>
          <p:cNvCxnSpPr/>
          <p:nvPr/>
        </p:nvCxnSpPr>
        <p:spPr>
          <a:xfrm>
            <a:off x="6352872" y="2992668"/>
            <a:ext cx="36004" cy="140593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eur droit 116"/>
          <p:cNvCxnSpPr/>
          <p:nvPr/>
        </p:nvCxnSpPr>
        <p:spPr>
          <a:xfrm>
            <a:off x="6393624" y="2992668"/>
            <a:ext cx="36004" cy="140593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necteur droit 117"/>
          <p:cNvCxnSpPr/>
          <p:nvPr/>
        </p:nvCxnSpPr>
        <p:spPr>
          <a:xfrm>
            <a:off x="6434376" y="2992668"/>
            <a:ext cx="36004" cy="140593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eur droit 118"/>
          <p:cNvCxnSpPr/>
          <p:nvPr/>
        </p:nvCxnSpPr>
        <p:spPr>
          <a:xfrm>
            <a:off x="6475128" y="2992668"/>
            <a:ext cx="36004" cy="140593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eur droit 120"/>
          <p:cNvCxnSpPr>
            <a:endCxn id="125" idx="0"/>
          </p:cNvCxnSpPr>
          <p:nvPr/>
        </p:nvCxnSpPr>
        <p:spPr>
          <a:xfrm flipH="1" flipV="1">
            <a:off x="5809977" y="2338667"/>
            <a:ext cx="418209" cy="357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3" name="Connecteur droit 122"/>
          <p:cNvCxnSpPr/>
          <p:nvPr/>
        </p:nvCxnSpPr>
        <p:spPr>
          <a:xfrm flipH="1">
            <a:off x="5292080" y="2060848"/>
            <a:ext cx="448252" cy="0"/>
          </a:xfrm>
          <a:prstGeom prst="line">
            <a:avLst/>
          </a:prstGeom>
          <a:noFill/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9" name="Connecteur droit 128"/>
          <p:cNvCxnSpPr>
            <a:endCxn id="125" idx="3"/>
          </p:cNvCxnSpPr>
          <p:nvPr/>
        </p:nvCxnSpPr>
        <p:spPr>
          <a:xfrm flipV="1">
            <a:off x="5737969" y="2482667"/>
            <a:ext cx="0" cy="103269"/>
          </a:xfrm>
          <a:prstGeom prst="line">
            <a:avLst/>
          </a:prstGeom>
          <a:noFill/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4" name="Connecteur droit 133"/>
          <p:cNvCxnSpPr>
            <a:stCxn id="125" idx="1"/>
          </p:cNvCxnSpPr>
          <p:nvPr/>
        </p:nvCxnSpPr>
        <p:spPr>
          <a:xfrm flipH="1" flipV="1">
            <a:off x="5733726" y="2060849"/>
            <a:ext cx="0" cy="133818"/>
          </a:xfrm>
          <a:prstGeom prst="line">
            <a:avLst/>
          </a:prstGeom>
          <a:noFill/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5" name="Rectangle 124"/>
          <p:cNvSpPr/>
          <p:nvPr/>
        </p:nvSpPr>
        <p:spPr>
          <a:xfrm rot="5400000">
            <a:off x="5593969" y="2266659"/>
            <a:ext cx="288000" cy="14401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1175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e 48"/>
          <p:cNvGrpSpPr/>
          <p:nvPr/>
        </p:nvGrpSpPr>
        <p:grpSpPr>
          <a:xfrm>
            <a:off x="5701664" y="1628816"/>
            <a:ext cx="74973" cy="290440"/>
            <a:chOff x="5145400" y="1430184"/>
            <a:chExt cx="74973" cy="290440"/>
          </a:xfrm>
        </p:grpSpPr>
        <p:sp>
          <p:nvSpPr>
            <p:cNvPr id="50" name="Arc 49"/>
            <p:cNvSpPr/>
            <p:nvPr/>
          </p:nvSpPr>
          <p:spPr>
            <a:xfrm rot="5400000">
              <a:off x="5147763" y="1648014"/>
              <a:ext cx="72610" cy="72610"/>
            </a:xfrm>
            <a:prstGeom prst="arc">
              <a:avLst>
                <a:gd name="adj1" fmla="val 2843"/>
                <a:gd name="adj2" fmla="val 10915043"/>
              </a:avLst>
            </a:prstGeom>
            <a:noFill/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lt1"/>
                </a:solidFill>
              </a:endParaRPr>
            </a:p>
          </p:txBody>
        </p:sp>
        <p:sp>
          <p:nvSpPr>
            <p:cNvPr id="51" name="Arc 50"/>
            <p:cNvSpPr/>
            <p:nvPr/>
          </p:nvSpPr>
          <p:spPr>
            <a:xfrm rot="5400000">
              <a:off x="5147763" y="1502794"/>
              <a:ext cx="72610" cy="72610"/>
            </a:xfrm>
            <a:prstGeom prst="arc">
              <a:avLst>
                <a:gd name="adj1" fmla="val 2843"/>
                <a:gd name="adj2" fmla="val 10915043"/>
              </a:avLst>
            </a:prstGeom>
            <a:noFill/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lt1"/>
                </a:solidFill>
              </a:endParaRPr>
            </a:p>
          </p:txBody>
        </p:sp>
        <p:sp>
          <p:nvSpPr>
            <p:cNvPr id="52" name="Arc 51"/>
            <p:cNvSpPr/>
            <p:nvPr/>
          </p:nvSpPr>
          <p:spPr>
            <a:xfrm rot="5400000" flipH="1" flipV="1">
              <a:off x="5145400" y="1430184"/>
              <a:ext cx="72610" cy="72610"/>
            </a:xfrm>
            <a:prstGeom prst="arc">
              <a:avLst>
                <a:gd name="adj1" fmla="val 2843"/>
                <a:gd name="adj2" fmla="val 10915043"/>
              </a:avLst>
            </a:prstGeom>
            <a:noFill/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lt1"/>
                </a:solidFill>
              </a:endParaRPr>
            </a:p>
          </p:txBody>
        </p:sp>
        <p:sp>
          <p:nvSpPr>
            <p:cNvPr id="53" name="Arc 52"/>
            <p:cNvSpPr/>
            <p:nvPr/>
          </p:nvSpPr>
          <p:spPr>
            <a:xfrm rot="5400000" flipH="1" flipV="1">
              <a:off x="5145400" y="1575404"/>
              <a:ext cx="72610" cy="72610"/>
            </a:xfrm>
            <a:prstGeom prst="arc">
              <a:avLst>
                <a:gd name="adj1" fmla="val 2843"/>
                <a:gd name="adj2" fmla="val 10915043"/>
              </a:avLst>
            </a:prstGeom>
            <a:noFill/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lt1"/>
                </a:solidFill>
              </a:endParaRPr>
            </a:p>
          </p:txBody>
        </p:sp>
      </p:grpSp>
      <p:cxnSp>
        <p:nvCxnSpPr>
          <p:cNvPr id="54" name="Connecteur droit 53"/>
          <p:cNvCxnSpPr>
            <a:endCxn id="55" idx="3"/>
          </p:cNvCxnSpPr>
          <p:nvPr/>
        </p:nvCxnSpPr>
        <p:spPr>
          <a:xfrm flipH="1">
            <a:off x="7020240" y="3065537"/>
            <a:ext cx="864128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6732240" y="2993529"/>
            <a:ext cx="288000" cy="144016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6" name="Connecteur droit 55"/>
          <p:cNvCxnSpPr>
            <a:endCxn id="55" idx="1"/>
          </p:cNvCxnSpPr>
          <p:nvPr/>
        </p:nvCxnSpPr>
        <p:spPr>
          <a:xfrm>
            <a:off x="6516216" y="3065537"/>
            <a:ext cx="21602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56"/>
          <p:cNvCxnSpPr>
            <a:stCxn id="55" idx="2"/>
          </p:cNvCxnSpPr>
          <p:nvPr/>
        </p:nvCxnSpPr>
        <p:spPr>
          <a:xfrm>
            <a:off x="6876240" y="3137545"/>
            <a:ext cx="0" cy="152400"/>
          </a:xfrm>
          <a:prstGeom prst="lin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8" name="Connecteur droit 57"/>
          <p:cNvCxnSpPr/>
          <p:nvPr/>
        </p:nvCxnSpPr>
        <p:spPr>
          <a:xfrm>
            <a:off x="6300192" y="3289945"/>
            <a:ext cx="576048" cy="0"/>
          </a:xfrm>
          <a:prstGeom prst="lin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9" name="Connecteur droit 58"/>
          <p:cNvCxnSpPr/>
          <p:nvPr/>
        </p:nvCxnSpPr>
        <p:spPr>
          <a:xfrm flipV="1">
            <a:off x="6300192" y="2927710"/>
            <a:ext cx="0" cy="840370"/>
          </a:xfrm>
          <a:prstGeom prst="lin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0" name="Connecteur droit 59"/>
          <p:cNvCxnSpPr>
            <a:stCxn id="61" idx="6"/>
          </p:cNvCxnSpPr>
          <p:nvPr/>
        </p:nvCxnSpPr>
        <p:spPr>
          <a:xfrm>
            <a:off x="6228184" y="3768080"/>
            <a:ext cx="72008" cy="0"/>
          </a:xfrm>
          <a:prstGeom prst="lin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1" name="Ellipse 60"/>
          <p:cNvSpPr/>
          <p:nvPr/>
        </p:nvSpPr>
        <p:spPr>
          <a:xfrm>
            <a:off x="6084168" y="3696072"/>
            <a:ext cx="144016" cy="144016"/>
          </a:xfrm>
          <a:prstGeom prst="ellips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2" name="Connecteur droit 61"/>
          <p:cNvCxnSpPr>
            <a:endCxn id="64" idx="2"/>
          </p:cNvCxnSpPr>
          <p:nvPr/>
        </p:nvCxnSpPr>
        <p:spPr>
          <a:xfrm>
            <a:off x="4860032" y="2855702"/>
            <a:ext cx="360040" cy="0"/>
          </a:xfrm>
          <a:prstGeom prst="lin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63" name="Groupe 62"/>
          <p:cNvGrpSpPr/>
          <p:nvPr/>
        </p:nvGrpSpPr>
        <p:grpSpPr>
          <a:xfrm>
            <a:off x="5184068" y="2747690"/>
            <a:ext cx="216024" cy="216024"/>
            <a:chOff x="5184068" y="2747690"/>
            <a:chExt cx="216024" cy="216024"/>
          </a:xfrm>
        </p:grpSpPr>
        <p:sp>
          <p:nvSpPr>
            <p:cNvPr id="64" name="Ellipse 63"/>
            <p:cNvSpPr/>
            <p:nvPr/>
          </p:nvSpPr>
          <p:spPr>
            <a:xfrm>
              <a:off x="5220072" y="2783694"/>
              <a:ext cx="144016" cy="144016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5" name="Arc 64"/>
            <p:cNvSpPr/>
            <p:nvPr/>
          </p:nvSpPr>
          <p:spPr>
            <a:xfrm>
              <a:off x="5184068" y="2747690"/>
              <a:ext cx="216024" cy="216024"/>
            </a:xfrm>
            <a:prstGeom prst="arc">
              <a:avLst>
                <a:gd name="adj1" fmla="val 1396088"/>
                <a:gd name="adj2" fmla="val 9447112"/>
              </a:avLst>
            </a:prstGeom>
            <a:no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lt1"/>
                </a:solidFill>
              </a:endParaRPr>
            </a:p>
          </p:txBody>
        </p:sp>
        <p:sp>
          <p:nvSpPr>
            <p:cNvPr id="66" name="Arc 65"/>
            <p:cNvSpPr/>
            <p:nvPr/>
          </p:nvSpPr>
          <p:spPr>
            <a:xfrm rot="10800000">
              <a:off x="5184068" y="2747690"/>
              <a:ext cx="216024" cy="216024"/>
            </a:xfrm>
            <a:prstGeom prst="arc">
              <a:avLst>
                <a:gd name="adj1" fmla="val 1396088"/>
                <a:gd name="adj2" fmla="val 9447112"/>
              </a:avLst>
            </a:prstGeom>
            <a:no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lt1"/>
                </a:solidFill>
              </a:endParaRPr>
            </a:p>
          </p:txBody>
        </p:sp>
      </p:grpSp>
      <p:cxnSp>
        <p:nvCxnSpPr>
          <p:cNvPr id="67" name="Connecteur droit 66"/>
          <p:cNvCxnSpPr>
            <a:stCxn id="64" idx="6"/>
          </p:cNvCxnSpPr>
          <p:nvPr/>
        </p:nvCxnSpPr>
        <p:spPr>
          <a:xfrm>
            <a:off x="5364088" y="2855702"/>
            <a:ext cx="576080" cy="0"/>
          </a:xfrm>
          <a:prstGeom prst="lin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8" name="Connecteur droit 67"/>
          <p:cNvCxnSpPr/>
          <p:nvPr/>
        </p:nvCxnSpPr>
        <p:spPr>
          <a:xfrm flipV="1">
            <a:off x="6084168" y="3696072"/>
            <a:ext cx="0" cy="144000"/>
          </a:xfrm>
          <a:prstGeom prst="lin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9" name="Connecteur droit 68"/>
          <p:cNvCxnSpPr/>
          <p:nvPr/>
        </p:nvCxnSpPr>
        <p:spPr>
          <a:xfrm rot="5400000" flipV="1">
            <a:off x="6012168" y="3696072"/>
            <a:ext cx="0" cy="144000"/>
          </a:xfrm>
          <a:prstGeom prst="lin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0" name="Connecteur droit 69"/>
          <p:cNvCxnSpPr/>
          <p:nvPr/>
        </p:nvCxnSpPr>
        <p:spPr>
          <a:xfrm flipV="1">
            <a:off x="5940168" y="2855702"/>
            <a:ext cx="0" cy="912370"/>
          </a:xfrm>
          <a:prstGeom prst="lin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1" name="Connecteur droit 70"/>
          <p:cNvCxnSpPr/>
          <p:nvPr/>
        </p:nvCxnSpPr>
        <p:spPr>
          <a:xfrm>
            <a:off x="5292080" y="1772816"/>
            <a:ext cx="0" cy="974874"/>
          </a:xfrm>
          <a:prstGeom prst="line">
            <a:avLst/>
          </a:prstGeom>
          <a:noFill/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2" name="Rectangle 71"/>
          <p:cNvSpPr/>
          <p:nvPr/>
        </p:nvSpPr>
        <p:spPr>
          <a:xfrm>
            <a:off x="7380344" y="2993529"/>
            <a:ext cx="288000" cy="14401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3" name="Connecteur droit 72"/>
          <p:cNvCxnSpPr>
            <a:stCxn id="81" idx="2"/>
          </p:cNvCxnSpPr>
          <p:nvPr/>
        </p:nvCxnSpPr>
        <p:spPr>
          <a:xfrm flipH="1">
            <a:off x="5292080" y="1772816"/>
            <a:ext cx="375063" cy="0"/>
          </a:xfrm>
          <a:prstGeom prst="line">
            <a:avLst/>
          </a:prstGeom>
          <a:noFill/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4" name="Ellipse 73"/>
          <p:cNvSpPr/>
          <p:nvPr/>
        </p:nvSpPr>
        <p:spPr>
          <a:xfrm rot="16200000">
            <a:off x="5667143" y="1232756"/>
            <a:ext cx="144016" cy="144016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5" name="Arc 74"/>
          <p:cNvSpPr/>
          <p:nvPr/>
        </p:nvSpPr>
        <p:spPr>
          <a:xfrm rot="16200000">
            <a:off x="5640845" y="1196752"/>
            <a:ext cx="216024" cy="216024"/>
          </a:xfrm>
          <a:prstGeom prst="arc">
            <a:avLst>
              <a:gd name="adj1" fmla="val 1396088"/>
              <a:gd name="adj2" fmla="val 9447112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lt1"/>
              </a:solidFill>
            </a:endParaRPr>
          </a:p>
        </p:txBody>
      </p:sp>
      <p:sp>
        <p:nvSpPr>
          <p:cNvPr id="76" name="Arc 75"/>
          <p:cNvSpPr/>
          <p:nvPr/>
        </p:nvSpPr>
        <p:spPr>
          <a:xfrm rot="5400000">
            <a:off x="5631139" y="1194990"/>
            <a:ext cx="216024" cy="216024"/>
          </a:xfrm>
          <a:prstGeom prst="arc">
            <a:avLst>
              <a:gd name="adj1" fmla="val 1396088"/>
              <a:gd name="adj2" fmla="val 9447112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lt1"/>
              </a:solidFill>
            </a:endParaRPr>
          </a:p>
        </p:txBody>
      </p:sp>
      <p:cxnSp>
        <p:nvCxnSpPr>
          <p:cNvPr id="77" name="Connecteur droit 76"/>
          <p:cNvCxnSpPr>
            <a:stCxn id="74" idx="2"/>
            <a:endCxn id="81" idx="1"/>
          </p:cNvCxnSpPr>
          <p:nvPr/>
        </p:nvCxnSpPr>
        <p:spPr>
          <a:xfrm>
            <a:off x="5739151" y="1376772"/>
            <a:ext cx="0" cy="252044"/>
          </a:xfrm>
          <a:prstGeom prst="lin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8" name="Connecteur droit 77"/>
          <p:cNvCxnSpPr>
            <a:stCxn id="74" idx="6"/>
          </p:cNvCxnSpPr>
          <p:nvPr/>
        </p:nvCxnSpPr>
        <p:spPr>
          <a:xfrm flipV="1">
            <a:off x="5739151" y="1052736"/>
            <a:ext cx="0" cy="180020"/>
          </a:xfrm>
          <a:prstGeom prst="lin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9" name="Connecteur droit 78"/>
          <p:cNvCxnSpPr/>
          <p:nvPr/>
        </p:nvCxnSpPr>
        <p:spPr>
          <a:xfrm>
            <a:off x="5739151" y="1052736"/>
            <a:ext cx="705057" cy="0"/>
          </a:xfrm>
          <a:prstGeom prst="lin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0" name="Connecteur droit 79"/>
          <p:cNvCxnSpPr/>
          <p:nvPr/>
        </p:nvCxnSpPr>
        <p:spPr>
          <a:xfrm>
            <a:off x="5736056" y="1916816"/>
            <a:ext cx="0" cy="72024"/>
          </a:xfrm>
          <a:prstGeom prst="lin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1" name="Rectangle 80"/>
          <p:cNvSpPr/>
          <p:nvPr/>
        </p:nvSpPr>
        <p:spPr>
          <a:xfrm rot="5400000">
            <a:off x="5595151" y="1700808"/>
            <a:ext cx="288000" cy="144016"/>
          </a:xfrm>
          <a:prstGeom prst="rect">
            <a:avLst/>
          </a:prstGeom>
          <a:noFill/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2" name="Connecteur droit 81"/>
          <p:cNvCxnSpPr/>
          <p:nvPr/>
        </p:nvCxnSpPr>
        <p:spPr>
          <a:xfrm flipH="1">
            <a:off x="5853123" y="1304763"/>
            <a:ext cx="375061" cy="0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3" name="Connecteur droit 82"/>
          <p:cNvCxnSpPr/>
          <p:nvPr/>
        </p:nvCxnSpPr>
        <p:spPr>
          <a:xfrm>
            <a:off x="6228184" y="1304763"/>
            <a:ext cx="0" cy="1034261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4" name="Connecteur droit 83"/>
          <p:cNvCxnSpPr/>
          <p:nvPr/>
        </p:nvCxnSpPr>
        <p:spPr>
          <a:xfrm flipH="1" flipV="1">
            <a:off x="6228186" y="2336830"/>
            <a:ext cx="1296158" cy="352376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5" name="Connecteur droit 84"/>
          <p:cNvCxnSpPr>
            <a:endCxn id="72" idx="0"/>
          </p:cNvCxnSpPr>
          <p:nvPr/>
        </p:nvCxnSpPr>
        <p:spPr>
          <a:xfrm>
            <a:off x="7524344" y="2689206"/>
            <a:ext cx="0" cy="304323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6" name="Connecteur droit 85"/>
          <p:cNvCxnSpPr/>
          <p:nvPr/>
        </p:nvCxnSpPr>
        <p:spPr>
          <a:xfrm flipV="1">
            <a:off x="7713056" y="2993545"/>
            <a:ext cx="0" cy="1440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86"/>
          <p:cNvCxnSpPr/>
          <p:nvPr/>
        </p:nvCxnSpPr>
        <p:spPr>
          <a:xfrm flipV="1">
            <a:off x="7342424" y="2993529"/>
            <a:ext cx="0" cy="1440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88"/>
          <p:cNvCxnSpPr/>
          <p:nvPr/>
        </p:nvCxnSpPr>
        <p:spPr>
          <a:xfrm>
            <a:off x="6312120" y="2992668"/>
            <a:ext cx="36004" cy="140593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eur droit 89"/>
          <p:cNvCxnSpPr/>
          <p:nvPr/>
        </p:nvCxnSpPr>
        <p:spPr>
          <a:xfrm>
            <a:off x="6352872" y="2992668"/>
            <a:ext cx="36004" cy="140593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eur droit 90"/>
          <p:cNvCxnSpPr/>
          <p:nvPr/>
        </p:nvCxnSpPr>
        <p:spPr>
          <a:xfrm>
            <a:off x="6393624" y="2992668"/>
            <a:ext cx="36004" cy="140593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eur droit 91"/>
          <p:cNvCxnSpPr/>
          <p:nvPr/>
        </p:nvCxnSpPr>
        <p:spPr>
          <a:xfrm>
            <a:off x="6434376" y="2992668"/>
            <a:ext cx="36004" cy="140593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eur droit 92"/>
          <p:cNvCxnSpPr/>
          <p:nvPr/>
        </p:nvCxnSpPr>
        <p:spPr>
          <a:xfrm>
            <a:off x="6475128" y="2992668"/>
            <a:ext cx="36004" cy="140593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Ellipse 93"/>
          <p:cNvSpPr/>
          <p:nvPr/>
        </p:nvSpPr>
        <p:spPr>
          <a:xfrm>
            <a:off x="6267418" y="1826630"/>
            <a:ext cx="162210" cy="16221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000" b="1" dirty="0" smtClean="0">
                <a:solidFill>
                  <a:schemeClr val="tx1"/>
                </a:solidFill>
              </a:rPr>
              <a:t>0</a:t>
            </a:r>
            <a:endParaRPr lang="fr-FR" sz="1000" b="1" dirty="0">
              <a:solidFill>
                <a:schemeClr val="tx1"/>
              </a:solidFill>
            </a:endParaRPr>
          </a:p>
        </p:txBody>
      </p:sp>
      <p:sp>
        <p:nvSpPr>
          <p:cNvPr id="95" name="Ellipse 94"/>
          <p:cNvSpPr/>
          <p:nvPr/>
        </p:nvSpPr>
        <p:spPr>
          <a:xfrm>
            <a:off x="7956376" y="3051535"/>
            <a:ext cx="162210" cy="16221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000" b="1" dirty="0" smtClean="0">
                <a:solidFill>
                  <a:srgbClr val="FF0000"/>
                </a:solidFill>
              </a:rPr>
              <a:t>1</a:t>
            </a:r>
            <a:endParaRPr lang="fr-FR" sz="1000" b="1" dirty="0">
              <a:solidFill>
                <a:srgbClr val="FF0000"/>
              </a:solidFill>
            </a:endParaRPr>
          </a:p>
        </p:txBody>
      </p:sp>
      <p:sp>
        <p:nvSpPr>
          <p:cNvPr id="96" name="Ellipse 95"/>
          <p:cNvSpPr/>
          <p:nvPr/>
        </p:nvSpPr>
        <p:spPr>
          <a:xfrm>
            <a:off x="6352872" y="3434487"/>
            <a:ext cx="216000" cy="216000"/>
          </a:xfrm>
          <a:prstGeom prst="ellips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000" b="1" dirty="0" smtClean="0">
                <a:solidFill>
                  <a:srgbClr val="7030A0"/>
                </a:solidFill>
              </a:rPr>
              <a:t>24</a:t>
            </a:r>
            <a:endParaRPr lang="fr-FR" sz="1000" b="1" dirty="0">
              <a:solidFill>
                <a:srgbClr val="7030A0"/>
              </a:solidFill>
            </a:endParaRPr>
          </a:p>
        </p:txBody>
      </p:sp>
      <p:sp>
        <p:nvSpPr>
          <p:cNvPr id="97" name="Ellipse 96"/>
          <p:cNvSpPr/>
          <p:nvPr/>
        </p:nvSpPr>
        <p:spPr>
          <a:xfrm>
            <a:off x="4752032" y="2885545"/>
            <a:ext cx="216000" cy="216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000" b="1" dirty="0" smtClean="0">
                <a:solidFill>
                  <a:srgbClr val="00B050"/>
                </a:solidFill>
              </a:rPr>
              <a:t>19</a:t>
            </a:r>
            <a:endParaRPr lang="fr-FR" sz="1000" b="1" dirty="0">
              <a:solidFill>
                <a:srgbClr val="00B050"/>
              </a:solidFill>
            </a:endParaRPr>
          </a:p>
        </p:txBody>
      </p:sp>
      <p:sp>
        <p:nvSpPr>
          <p:cNvPr id="98" name="Ellipse 97"/>
          <p:cNvSpPr/>
          <p:nvPr/>
        </p:nvSpPr>
        <p:spPr>
          <a:xfrm>
            <a:off x="5040052" y="2231023"/>
            <a:ext cx="216000" cy="216000"/>
          </a:xfrm>
          <a:prstGeom prst="ellipse">
            <a:avLst/>
          </a:prstGeom>
          <a:noFill/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000" b="1" dirty="0" smtClean="0">
                <a:solidFill>
                  <a:schemeClr val="accent6">
                    <a:lumMod val="50000"/>
                  </a:schemeClr>
                </a:solidFill>
              </a:rPr>
              <a:t>15</a:t>
            </a:r>
            <a:endParaRPr lang="fr-FR" sz="10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0" name="Ellipse 99"/>
          <p:cNvSpPr/>
          <p:nvPr/>
        </p:nvSpPr>
        <p:spPr>
          <a:xfrm>
            <a:off x="6498679" y="926746"/>
            <a:ext cx="216000" cy="216000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000" b="1" dirty="0" smtClean="0">
                <a:solidFill>
                  <a:srgbClr val="0070C0"/>
                </a:solidFill>
              </a:rPr>
              <a:t>11</a:t>
            </a:r>
            <a:endParaRPr lang="fr-FR" sz="1000" b="1" dirty="0">
              <a:solidFill>
                <a:srgbClr val="0070C0"/>
              </a:solidFill>
            </a:endParaRPr>
          </a:p>
        </p:txBody>
      </p:sp>
      <p:cxnSp>
        <p:nvCxnSpPr>
          <p:cNvPr id="88" name="Connecteur droit 87"/>
          <p:cNvCxnSpPr/>
          <p:nvPr/>
        </p:nvCxnSpPr>
        <p:spPr>
          <a:xfrm>
            <a:off x="6516216" y="2993529"/>
            <a:ext cx="0" cy="14059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eur droit 112"/>
          <p:cNvCxnSpPr>
            <a:endCxn id="117" idx="0"/>
          </p:cNvCxnSpPr>
          <p:nvPr/>
        </p:nvCxnSpPr>
        <p:spPr>
          <a:xfrm flipH="1" flipV="1">
            <a:off x="5809977" y="2338667"/>
            <a:ext cx="418209" cy="357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4" name="Connecteur droit 113"/>
          <p:cNvCxnSpPr/>
          <p:nvPr/>
        </p:nvCxnSpPr>
        <p:spPr>
          <a:xfrm flipH="1">
            <a:off x="5292080" y="2060848"/>
            <a:ext cx="448252" cy="0"/>
          </a:xfrm>
          <a:prstGeom prst="line">
            <a:avLst/>
          </a:prstGeom>
          <a:noFill/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5" name="Connecteur droit 114"/>
          <p:cNvCxnSpPr>
            <a:endCxn id="117" idx="3"/>
          </p:cNvCxnSpPr>
          <p:nvPr/>
        </p:nvCxnSpPr>
        <p:spPr>
          <a:xfrm flipV="1">
            <a:off x="5737969" y="2482667"/>
            <a:ext cx="0" cy="103269"/>
          </a:xfrm>
          <a:prstGeom prst="line">
            <a:avLst/>
          </a:prstGeom>
          <a:noFill/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6" name="Connecteur droit 115"/>
          <p:cNvCxnSpPr>
            <a:stCxn id="117" idx="1"/>
          </p:cNvCxnSpPr>
          <p:nvPr/>
        </p:nvCxnSpPr>
        <p:spPr>
          <a:xfrm flipH="1" flipV="1">
            <a:off x="5733726" y="2060849"/>
            <a:ext cx="0" cy="133818"/>
          </a:xfrm>
          <a:prstGeom prst="line">
            <a:avLst/>
          </a:prstGeom>
          <a:noFill/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7" name="Rectangle 116"/>
          <p:cNvSpPr/>
          <p:nvPr/>
        </p:nvSpPr>
        <p:spPr>
          <a:xfrm rot="5400000">
            <a:off x="5593969" y="2266659"/>
            <a:ext cx="288000" cy="14401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1277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6</Words>
  <Application>Microsoft Office PowerPoint</Application>
  <PresentationFormat>Affichage à l'écran (4:3)</PresentationFormat>
  <Paragraphs>6</Paragraphs>
  <Slides>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Thème Office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18</cp:revision>
  <dcterms:created xsi:type="dcterms:W3CDTF">2016-06-06T19:22:04Z</dcterms:created>
  <dcterms:modified xsi:type="dcterms:W3CDTF">2016-06-06T21:51:26Z</dcterms:modified>
</cp:coreProperties>
</file>