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8160" y="7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1026" name="Picture 2" descr="C:\Enseignement\GitHub\PT_Oraux\Interrogation_SII\03_Cisaille hydraulique\Figures\Cisaille électro-hydrauliq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rme libre 169"/>
          <p:cNvSpPr/>
          <p:nvPr/>
        </p:nvSpPr>
        <p:spPr>
          <a:xfrm>
            <a:off x="4223856" y="4442651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/>
          <p:nvPr/>
        </p:nvCxnSpPr>
        <p:spPr>
          <a:xfrm>
            <a:off x="6835437" y="2648137"/>
            <a:ext cx="76107" cy="492831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 rot="21073271">
            <a:off x="6804256" y="2790230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6804248" y="4216399"/>
            <a:ext cx="352203" cy="56339"/>
          </a:xfrm>
          <a:custGeom>
            <a:avLst/>
            <a:gdLst>
              <a:gd name="connsiteX0" fmla="*/ 0 w 355769"/>
              <a:gd name="connsiteY0" fmla="*/ 0 h 136145"/>
              <a:gd name="connsiteX1" fmla="*/ 88900 w 355769"/>
              <a:gd name="connsiteY1" fmla="*/ 107950 h 136145"/>
              <a:gd name="connsiteX2" fmla="*/ 234950 w 355769"/>
              <a:gd name="connsiteY2" fmla="*/ 101600 h 136145"/>
              <a:gd name="connsiteX3" fmla="*/ 336550 w 355769"/>
              <a:gd name="connsiteY3" fmla="*/ 133350 h 136145"/>
              <a:gd name="connsiteX4" fmla="*/ 355600 w 355769"/>
              <a:gd name="connsiteY4" fmla="*/ 19050 h 136145"/>
              <a:gd name="connsiteX0" fmla="*/ 0 w 356788"/>
              <a:gd name="connsiteY0" fmla="*/ 0 h 139855"/>
              <a:gd name="connsiteX1" fmla="*/ 88900 w 356788"/>
              <a:gd name="connsiteY1" fmla="*/ 107950 h 139855"/>
              <a:gd name="connsiteX2" fmla="*/ 196850 w 356788"/>
              <a:gd name="connsiteY2" fmla="*/ 123825 h 139855"/>
              <a:gd name="connsiteX3" fmla="*/ 336550 w 356788"/>
              <a:gd name="connsiteY3" fmla="*/ 133350 h 139855"/>
              <a:gd name="connsiteX4" fmla="*/ 355600 w 356788"/>
              <a:gd name="connsiteY4" fmla="*/ 19050 h 139855"/>
              <a:gd name="connsiteX0" fmla="*/ 0 w 355600"/>
              <a:gd name="connsiteY0" fmla="*/ 0 h 130881"/>
              <a:gd name="connsiteX1" fmla="*/ 88900 w 355600"/>
              <a:gd name="connsiteY1" fmla="*/ 107950 h 130881"/>
              <a:gd name="connsiteX2" fmla="*/ 196850 w 355600"/>
              <a:gd name="connsiteY2" fmla="*/ 123825 h 130881"/>
              <a:gd name="connsiteX3" fmla="*/ 355600 w 355600"/>
              <a:gd name="connsiteY3" fmla="*/ 19050 h 130881"/>
              <a:gd name="connsiteX0" fmla="*/ 0 w 355600"/>
              <a:gd name="connsiteY0" fmla="*/ 0 h 123825"/>
              <a:gd name="connsiteX1" fmla="*/ 196850 w 355600"/>
              <a:gd name="connsiteY1" fmla="*/ 123825 h 123825"/>
              <a:gd name="connsiteX2" fmla="*/ 355600 w 355600"/>
              <a:gd name="connsiteY2" fmla="*/ 19050 h 12382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5600"/>
              <a:gd name="connsiteY0" fmla="*/ 0 h 180975"/>
              <a:gd name="connsiteX1" fmla="*/ 180975 w 355600"/>
              <a:gd name="connsiteY1" fmla="*/ 180975 h 180975"/>
              <a:gd name="connsiteX2" fmla="*/ 355600 w 355600"/>
              <a:gd name="connsiteY2" fmla="*/ 19050 h 180975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165102"/>
              <a:gd name="connsiteX1" fmla="*/ 177800 w 352425"/>
              <a:gd name="connsiteY1" fmla="*/ 165100 h 165102"/>
              <a:gd name="connsiteX2" fmla="*/ 352425 w 352425"/>
              <a:gd name="connsiteY2" fmla="*/ 3175 h 165102"/>
              <a:gd name="connsiteX0" fmla="*/ 0 w 352425"/>
              <a:gd name="connsiteY0" fmla="*/ 0 h 53263"/>
              <a:gd name="connsiteX1" fmla="*/ 168275 w 352425"/>
              <a:gd name="connsiteY1" fmla="*/ 41275 h 53263"/>
              <a:gd name="connsiteX2" fmla="*/ 352425 w 352425"/>
              <a:gd name="connsiteY2" fmla="*/ 3175 h 53263"/>
              <a:gd name="connsiteX0" fmla="*/ 0 w 339725"/>
              <a:gd name="connsiteY0" fmla="*/ 9525 h 56339"/>
              <a:gd name="connsiteX1" fmla="*/ 168275 w 339725"/>
              <a:gd name="connsiteY1" fmla="*/ 50800 h 56339"/>
              <a:gd name="connsiteX2" fmla="*/ 339725 w 339725"/>
              <a:gd name="connsiteY2" fmla="*/ 0 h 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725" h="56339">
                <a:moveTo>
                  <a:pt x="0" y="9525"/>
                </a:moveTo>
                <a:cubicBezTo>
                  <a:pt x="2910" y="76597"/>
                  <a:pt x="111654" y="52387"/>
                  <a:pt x="168275" y="50800"/>
                </a:cubicBezTo>
                <a:cubicBezTo>
                  <a:pt x="224896" y="49213"/>
                  <a:pt x="332052" y="82153"/>
                  <a:pt x="33972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6876256" y="3645024"/>
            <a:ext cx="216024" cy="216024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4"/>
          </p:cNvCxnSpPr>
          <p:nvPr/>
        </p:nvCxnSpPr>
        <p:spPr>
          <a:xfrm flipV="1">
            <a:off x="6984268" y="3861048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6804248" y="4221088"/>
            <a:ext cx="360040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Ellipse 14"/>
          <p:cNvSpPr/>
          <p:nvPr/>
        </p:nvSpPr>
        <p:spPr>
          <a:xfrm flipH="1">
            <a:off x="6798839" y="3274888"/>
            <a:ext cx="112912" cy="11291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H="1">
            <a:off x="6923893" y="3213669"/>
            <a:ext cx="112912" cy="1129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Connecteur droit 17"/>
          <p:cNvCxnSpPr>
            <a:endCxn id="17" idx="3"/>
          </p:cNvCxnSpPr>
          <p:nvPr/>
        </p:nvCxnSpPr>
        <p:spPr>
          <a:xfrm flipH="1" flipV="1">
            <a:off x="7020269" y="3310045"/>
            <a:ext cx="44518" cy="48069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6957861" y="3359551"/>
            <a:ext cx="106926" cy="99026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6887887" y="3383922"/>
            <a:ext cx="72011" cy="7775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949967" y="2912253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7455510" y="2780928"/>
            <a:ext cx="194774" cy="726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7092280" y="2906498"/>
            <a:ext cx="126866" cy="821522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7085294" y="3717032"/>
            <a:ext cx="142313" cy="2197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835435" y="3137562"/>
            <a:ext cx="76110" cy="9513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/>
          <p:cNvCxnSpPr>
            <a:endCxn id="15" idx="0"/>
          </p:cNvCxnSpPr>
          <p:nvPr/>
        </p:nvCxnSpPr>
        <p:spPr>
          <a:xfrm>
            <a:off x="6835435" y="3156588"/>
            <a:ext cx="19860" cy="11830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547156" y="3573016"/>
            <a:ext cx="193196" cy="2197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156176" y="3728020"/>
            <a:ext cx="193196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6261910" y="3728020"/>
            <a:ext cx="0" cy="9659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6261910" y="3824618"/>
            <a:ext cx="449806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endCxn id="4" idx="2"/>
          </p:cNvCxnSpPr>
          <p:nvPr/>
        </p:nvCxnSpPr>
        <p:spPr>
          <a:xfrm>
            <a:off x="6711716" y="3753036"/>
            <a:ext cx="16454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7219146" y="3645024"/>
            <a:ext cx="431426" cy="7200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7643530" y="3583123"/>
            <a:ext cx="7042" cy="619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6711716" y="3753036"/>
            <a:ext cx="0" cy="7620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 rot="900000">
            <a:off x="6395836" y="2830024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 rot="20700000">
            <a:off x="7439496" y="284587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 flipH="1">
            <a:off x="7587074" y="3451382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9" name="Connecteur droit 88"/>
          <p:cNvCxnSpPr/>
          <p:nvPr/>
        </p:nvCxnSpPr>
        <p:spPr>
          <a:xfrm flipV="1">
            <a:off x="6286108" y="2782677"/>
            <a:ext cx="230108" cy="858767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Ellipse 87"/>
          <p:cNvSpPr/>
          <p:nvPr/>
        </p:nvSpPr>
        <p:spPr>
          <a:xfrm flipH="1">
            <a:off x="6237815" y="3594994"/>
            <a:ext cx="112912" cy="1129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7" name="Connecteur droit 96"/>
          <p:cNvCxnSpPr/>
          <p:nvPr/>
        </p:nvCxnSpPr>
        <p:spPr>
          <a:xfrm>
            <a:off x="6056675" y="4035801"/>
            <a:ext cx="1899701" cy="526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/>
          <p:cNvCxnSpPr>
            <a:endCxn id="80" idx="3"/>
          </p:cNvCxnSpPr>
          <p:nvPr/>
        </p:nvCxnSpPr>
        <p:spPr>
          <a:xfrm flipH="1">
            <a:off x="7581043" y="2971240"/>
            <a:ext cx="22823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7809274" y="2974024"/>
            <a:ext cx="0" cy="106177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>
            <a:stCxn id="79" idx="1"/>
          </p:cNvCxnSpPr>
          <p:nvPr/>
        </p:nvCxnSpPr>
        <p:spPr>
          <a:xfrm flipH="1">
            <a:off x="6056675" y="2955389"/>
            <a:ext cx="34161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6056675" y="2955389"/>
            <a:ext cx="0" cy="109575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/>
          <p:cNvCxnSpPr/>
          <p:nvPr/>
        </p:nvCxnSpPr>
        <p:spPr>
          <a:xfrm flipV="1">
            <a:off x="6732240" y="3212060"/>
            <a:ext cx="353054" cy="197004"/>
          </a:xfrm>
          <a:prstGeom prst="line">
            <a:avLst/>
          </a:prstGeom>
          <a:noFill/>
          <a:ln w="12700">
            <a:solidFill>
              <a:srgbClr val="0070C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Rectangle 122"/>
          <p:cNvSpPr/>
          <p:nvPr/>
        </p:nvSpPr>
        <p:spPr>
          <a:xfrm rot="5400000">
            <a:off x="5140640" y="229778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Connecteur droit 123"/>
          <p:cNvCxnSpPr/>
          <p:nvPr/>
        </p:nvCxnSpPr>
        <p:spPr>
          <a:xfrm>
            <a:off x="4860032" y="2441785"/>
            <a:ext cx="648072" cy="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8" name="Connecteur droit 127"/>
          <p:cNvCxnSpPr/>
          <p:nvPr/>
        </p:nvCxnSpPr>
        <p:spPr>
          <a:xfrm flipV="1">
            <a:off x="5027858" y="2369785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5397422" y="2369785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Connecteur droit 131"/>
          <p:cNvCxnSpPr/>
          <p:nvPr/>
        </p:nvCxnSpPr>
        <p:spPr>
          <a:xfrm flipV="1">
            <a:off x="4868215" y="2298789"/>
            <a:ext cx="0" cy="288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Connecteur droit 132"/>
          <p:cNvCxnSpPr/>
          <p:nvPr/>
        </p:nvCxnSpPr>
        <p:spPr>
          <a:xfrm rot="5400000" flipV="1">
            <a:off x="4870596" y="2226789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Connecteur droit 133"/>
          <p:cNvCxnSpPr/>
          <p:nvPr/>
        </p:nvCxnSpPr>
        <p:spPr>
          <a:xfrm rot="5400000" flipV="1">
            <a:off x="4868215" y="2514789"/>
            <a:ext cx="0" cy="14400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4870596" y="2204864"/>
            <a:ext cx="0" cy="9392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Connecteur droit 137"/>
          <p:cNvCxnSpPr/>
          <p:nvPr/>
        </p:nvCxnSpPr>
        <p:spPr>
          <a:xfrm flipH="1">
            <a:off x="4572000" y="2204864"/>
            <a:ext cx="298596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4572000" y="2204863"/>
            <a:ext cx="0" cy="2160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Connecteur droit 142"/>
          <p:cNvCxnSpPr/>
          <p:nvPr/>
        </p:nvCxnSpPr>
        <p:spPr>
          <a:xfrm rot="5400000" flipV="1">
            <a:off x="4860032" y="4198938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4860032" y="4270938"/>
            <a:ext cx="0" cy="93925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4569619" y="4364863"/>
            <a:ext cx="298596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3419872" y="3270125"/>
            <a:ext cx="1149747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9" name="Rectangle 148"/>
          <p:cNvSpPr/>
          <p:nvPr/>
        </p:nvSpPr>
        <p:spPr>
          <a:xfrm rot="5400000">
            <a:off x="3595138" y="3126125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0" name="Connecteur droit 149"/>
          <p:cNvCxnSpPr/>
          <p:nvPr/>
        </p:nvCxnSpPr>
        <p:spPr>
          <a:xfrm flipV="1">
            <a:off x="3482356" y="3198125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3851920" y="3198125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3693199" y="3461677"/>
            <a:ext cx="518761" cy="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Rectangle 153"/>
          <p:cNvSpPr/>
          <p:nvPr/>
        </p:nvSpPr>
        <p:spPr>
          <a:xfrm rot="5400000">
            <a:off x="3868465" y="3317677"/>
            <a:ext cx="144000" cy="288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5" name="Connecteur droit 154"/>
          <p:cNvCxnSpPr/>
          <p:nvPr/>
        </p:nvCxnSpPr>
        <p:spPr>
          <a:xfrm flipV="1">
            <a:off x="3755683" y="3389677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4125247" y="3389677"/>
            <a:ext cx="0" cy="144000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/>
          <p:cNvCxnSpPr/>
          <p:nvPr/>
        </p:nvCxnSpPr>
        <p:spPr>
          <a:xfrm flipV="1">
            <a:off x="4211960" y="3270125"/>
            <a:ext cx="0" cy="191552"/>
          </a:xfrm>
          <a:prstGeom prst="lin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5220943" y="2523635"/>
            <a:ext cx="0" cy="19134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" name="Connecteur droit 161"/>
          <p:cNvCxnSpPr>
            <a:stCxn id="149" idx="3"/>
          </p:cNvCxnSpPr>
          <p:nvPr/>
        </p:nvCxnSpPr>
        <p:spPr>
          <a:xfrm>
            <a:off x="3667138" y="3342125"/>
            <a:ext cx="0" cy="10949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3667138" y="4437112"/>
            <a:ext cx="154550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Rectangle 170"/>
          <p:cNvSpPr/>
          <p:nvPr/>
        </p:nvSpPr>
        <p:spPr>
          <a:xfrm rot="16200000">
            <a:off x="2627776" y="2232301"/>
            <a:ext cx="144000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2" name="Connecteur droit 171"/>
          <p:cNvCxnSpPr/>
          <p:nvPr/>
        </p:nvCxnSpPr>
        <p:spPr>
          <a:xfrm>
            <a:off x="2255161" y="2376300"/>
            <a:ext cx="660655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2699776" y="2448301"/>
            <a:ext cx="0" cy="4859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Connecteur droit 174"/>
          <p:cNvCxnSpPr>
            <a:endCxn id="149" idx="1"/>
          </p:cNvCxnSpPr>
          <p:nvPr/>
        </p:nvCxnSpPr>
        <p:spPr>
          <a:xfrm>
            <a:off x="3667138" y="2934230"/>
            <a:ext cx="0" cy="263895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Connecteur droit 177"/>
          <p:cNvCxnSpPr/>
          <p:nvPr/>
        </p:nvCxnSpPr>
        <p:spPr>
          <a:xfrm flipH="1">
            <a:off x="2699776" y="2934230"/>
            <a:ext cx="967362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" name="Rectangle 184"/>
          <p:cNvSpPr/>
          <p:nvPr/>
        </p:nvSpPr>
        <p:spPr>
          <a:xfrm rot="16200000">
            <a:off x="3068176" y="2232300"/>
            <a:ext cx="144000" cy="2880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185"/>
          <p:cNvCxnSpPr/>
          <p:nvPr/>
        </p:nvCxnSpPr>
        <p:spPr>
          <a:xfrm>
            <a:off x="2915816" y="2204864"/>
            <a:ext cx="0" cy="17143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Connecteur droit 188"/>
          <p:cNvCxnSpPr>
            <a:endCxn id="185" idx="3"/>
          </p:cNvCxnSpPr>
          <p:nvPr/>
        </p:nvCxnSpPr>
        <p:spPr>
          <a:xfrm>
            <a:off x="3140176" y="2204864"/>
            <a:ext cx="0" cy="9943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2915816" y="2204863"/>
            <a:ext cx="224360" cy="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2962226" y="2376300"/>
            <a:ext cx="457646" cy="0"/>
          </a:xfrm>
          <a:prstGeom prst="line">
            <a:avLst/>
          </a:prstGeom>
          <a:noFill/>
          <a:ln w="19050">
            <a:solidFill>
              <a:srgbClr val="FF00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133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2016-05-27T21:06:02Z</dcterms:created>
  <dcterms:modified xsi:type="dcterms:W3CDTF">2016-05-27T21:32:07Z</dcterms:modified>
</cp:coreProperties>
</file>