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382" autoAdjust="0"/>
    <p:restoredTop sz="94604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30/01/2023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Objectif : Organiser et réaliser des activités </a:t>
            </a:r>
            <a:r>
              <a:rPr lang="fr-FR" dirty="0" smtClean="0"/>
              <a:t>pratiques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STRATEGIES DE TP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TPs</a:t>
            </a:r>
            <a:r>
              <a:rPr lang="fr-FR" dirty="0" smtClean="0"/>
              <a:t> en ilot – Découpage par compétences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Emilien Durif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98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TPs</a:t>
            </a:r>
            <a:r>
              <a:rPr lang="fr-FR" dirty="0" smtClean="0"/>
              <a:t> « tournants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Emilien Durif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1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TPs</a:t>
            </a:r>
            <a:r>
              <a:rPr lang="fr-FR" dirty="0" smtClean="0"/>
              <a:t> à la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Emilien Durif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groupe, 1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Emilien Durif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9026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28586</TotalTime>
  <Words>67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Education Fellow UM6P</vt:lpstr>
      <vt:lpstr>TPs en ilot – Découpage par compétences</vt:lpstr>
      <vt:lpstr>TPs « tournants »</vt:lpstr>
      <vt:lpstr>TPs à la carte</vt:lpstr>
      <vt:lpstr>1 groupe, 1 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182</cp:revision>
  <cp:lastPrinted>2020-10-13T13:06:43Z</cp:lastPrinted>
  <dcterms:created xsi:type="dcterms:W3CDTF">2020-07-07T20:56:13Z</dcterms:created>
  <dcterms:modified xsi:type="dcterms:W3CDTF">2023-01-30T09:25:14Z</dcterms:modified>
</cp:coreProperties>
</file>