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7" r:id="rId3"/>
    <p:sldId id="296" r:id="rId4"/>
    <p:sldId id="274" r:id="rId5"/>
    <p:sldId id="275" r:id="rId6"/>
    <p:sldId id="279" r:id="rId7"/>
    <p:sldId id="299" r:id="rId8"/>
    <p:sldId id="260" r:id="rId9"/>
    <p:sldId id="271" r:id="rId10"/>
    <p:sldId id="272" r:id="rId11"/>
    <p:sldId id="273" r:id="rId12"/>
    <p:sldId id="276" r:id="rId13"/>
    <p:sldId id="286" r:id="rId14"/>
    <p:sldId id="277" r:id="rId15"/>
    <p:sldId id="282" r:id="rId16"/>
    <p:sldId id="278" r:id="rId17"/>
    <p:sldId id="280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8" r:id="rId26"/>
    <p:sldId id="293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94681"/>
  </p:normalViewPr>
  <p:slideViewPr>
    <p:cSldViewPr snapToGrid="0">
      <p:cViewPr varScale="1">
        <p:scale>
          <a:sx n="59" d="100"/>
          <a:sy n="59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0" presStyleCnt="3"/>
      <dgm:spPr/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0" presStyleCnt="2"/>
      <dgm:spPr/>
    </dgm:pt>
    <dgm:pt modelId="{9B273273-8633-1E41-A05C-29006743A0D8}" type="pres">
      <dgm:prSet presAssocID="{D9760B9A-FEDD-6B4E-A718-EABEFBC13384}" presName="connTx" presStyleLbl="sibTrans2D1" presStyleIdx="0" presStyleCnt="2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1" presStyleCnt="3"/>
      <dgm:spPr/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1" presStyleCnt="2"/>
      <dgm:spPr/>
    </dgm:pt>
    <dgm:pt modelId="{9D84876E-FD3B-CE4E-BC89-CB0CC6C6E777}" type="pres">
      <dgm:prSet presAssocID="{787E8A82-3089-2B49-AD4F-4524CDFB8D66}" presName="connTx" presStyleLbl="sibTrans2D1" presStyleIdx="1" presStyleCnt="2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2" presStyleCnt="3"/>
      <dgm:spPr/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18/09/2022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→ </a:t>
            </a:r>
            <a:r>
              <a:rPr lang="fr-FR" sz="1800" b="1" dirty="0">
                <a:solidFill>
                  <a:schemeClr val="tx1"/>
                </a:solidFill>
              </a:rPr>
              <a:t>à trouver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5849"/>
              </p:ext>
            </p:extLst>
          </p:nvPr>
        </p:nvGraphicFramePr>
        <p:xfrm>
          <a:off x="383109" y="1563104"/>
          <a:ext cx="11134728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PSI et TSI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ADA8978-F73E-160E-E24A-4641D5F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</a:t>
            </a:r>
            <a:r>
              <a:rPr lang="fr-FR" sz="2000" dirty="0" err="1"/>
              <a:t>pluri-technique</a:t>
            </a:r>
            <a:endParaRPr lang="fr-FR" sz="20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616DBE5-E681-FB12-FC8F-9C5BA0F2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Exemple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41951-638C-EB8E-2B1B-CAE5FA0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E131D-B2C8-C790-F957-C3331A5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2873</Words>
  <Application>Microsoft Office PowerPoint</Application>
  <PresentationFormat>Grand écran</PresentationFormat>
  <Paragraphs>587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Rétrospective</vt:lpstr>
      <vt:lpstr>Agrégation/Education Fellow UM6P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154</cp:revision>
  <dcterms:created xsi:type="dcterms:W3CDTF">2020-07-07T20:56:13Z</dcterms:created>
  <dcterms:modified xsi:type="dcterms:W3CDTF">2022-09-18T06:33:08Z</dcterms:modified>
</cp:coreProperties>
</file>