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7" r:id="rId3"/>
    <p:sldId id="296" r:id="rId4"/>
    <p:sldId id="274" r:id="rId5"/>
    <p:sldId id="275" r:id="rId6"/>
    <p:sldId id="279" r:id="rId7"/>
    <p:sldId id="299" r:id="rId8"/>
    <p:sldId id="260" r:id="rId9"/>
    <p:sldId id="271" r:id="rId10"/>
    <p:sldId id="272" r:id="rId11"/>
    <p:sldId id="273" r:id="rId12"/>
    <p:sldId id="276" r:id="rId13"/>
    <p:sldId id="286" r:id="rId14"/>
    <p:sldId id="277" r:id="rId15"/>
    <p:sldId id="282" r:id="rId16"/>
    <p:sldId id="278" r:id="rId17"/>
    <p:sldId id="280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8" r:id="rId26"/>
    <p:sldId id="293" r:id="rId27"/>
    <p:sldId id="292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9F"/>
    <a:srgbClr val="3B8DC4"/>
    <a:srgbClr val="62553E"/>
    <a:srgbClr val="C9BDA9"/>
    <a:srgbClr val="ABA091"/>
    <a:srgbClr val="B8B2A9"/>
    <a:srgbClr val="67822B"/>
    <a:srgbClr val="4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4"/>
    <p:restoredTop sz="94681"/>
  </p:normalViewPr>
  <p:slideViewPr>
    <p:cSldViewPr snapToGrid="0">
      <p:cViewPr>
        <p:scale>
          <a:sx n="75" d="100"/>
          <a:sy n="75" d="100"/>
        </p:scale>
        <p:origin x="32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6AEED00-4592-0F44-A84D-4BDD45BB9404}" type="presOf" srcId="{E6FE635B-B839-9C49-9495-7C3286DCB03F}" destId="{9E5CD64E-9F41-DA46-9D60-F2825E101E94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BB75A17-3537-0C41-9BAA-33D33326A996}" type="presOf" srcId="{2A0FFFB5-44A3-BA4F-94A9-178733154B3D}" destId="{7D57DB95-01CD-8544-8458-B1E70A9D0140}" srcOrd="0" destOrd="0" presId="urn:microsoft.com/office/officeart/2005/8/layout/process3"/>
    <dgm:cxn modelId="{ED374A18-A81B-C646-8E30-05F8C5BC1E48}" type="presOf" srcId="{56EAC93D-46FC-4046-AC06-1247055BE6DC}" destId="{08D1984D-4730-6748-BFE8-91F3FAA388FE}" srcOrd="0" destOrd="0" presId="urn:microsoft.com/office/officeart/2005/8/layout/process3"/>
    <dgm:cxn modelId="{C67CD329-1754-C148-B5AD-0AC76DA221EF}" type="presOf" srcId="{E6FE635B-B839-9C49-9495-7C3286DCB03F}" destId="{D40458BE-C9C6-FE4B-B7AE-E5719AAF260E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CF036434-E48C-ED46-A829-49C88621092C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D75915B-294E-144B-89DF-08922887C020}" type="presOf" srcId="{7F5AF9B3-8A45-5141-8926-C0C486D39DE7}" destId="{0B3065C9-C01F-6543-8F8E-98F9A4B96E59}" srcOrd="0" destOrd="0" presId="urn:microsoft.com/office/officeart/2005/8/layout/process3"/>
    <dgm:cxn modelId="{BF80C043-B04B-3148-8B48-F5A1C4B59481}" type="presOf" srcId="{FE1EE742-2199-BB48-A9C0-ADD25DFF8757}" destId="{BCC83CD0-EDAD-7347-B1E5-4589FB078B0E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B7878C6B-3CC1-A44E-A9DE-DE6FF01B910A}" type="presOf" srcId="{EF4CE779-1D55-AE40-8D8A-F037FDD06EAB}" destId="{334BC489-C42F-BE41-84AB-A5AA8EBCF1B6}" srcOrd="1" destOrd="0" presId="urn:microsoft.com/office/officeart/2005/8/layout/process3"/>
    <dgm:cxn modelId="{73A1344E-4836-BA4A-B3B5-B810ADA518C5}" type="presOf" srcId="{C7FCB59E-8815-5846-B56A-CD9583085CA8}" destId="{D7E70FA4-92CD-CE45-9B0F-23D180916C46}" srcOrd="0" destOrd="0" presId="urn:microsoft.com/office/officeart/2005/8/layout/process3"/>
    <dgm:cxn modelId="{83EA5554-B546-0940-88F9-2F279CDF6553}" type="presOf" srcId="{2A0FFFB5-44A3-BA4F-94A9-178733154B3D}" destId="{F59DB3FC-E158-754B-B606-537125E3C856}" srcOrd="1" destOrd="0" presId="urn:microsoft.com/office/officeart/2005/8/layout/process3"/>
    <dgm:cxn modelId="{51452559-DEFA-F047-B755-293733E62072}" type="presOf" srcId="{5BC44392-4F77-7B48-A8BC-4B4D6E49E2B9}" destId="{8CA3B2A6-D7DF-0D40-80F8-9915C87F285F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534540CE-0E3E-2449-993A-FD2993BB8B31}" type="presOf" srcId="{AF1B646E-4EB0-7545-9A92-8D3F549326D7}" destId="{D979500B-1730-7644-A02F-9CDB703FEE33}" srcOrd="0" destOrd="0" presId="urn:microsoft.com/office/officeart/2005/8/layout/process3"/>
    <dgm:cxn modelId="{DE1703CF-9C55-3C48-B71C-E995B4C55679}" type="presOf" srcId="{FE1EE742-2199-BB48-A9C0-ADD25DFF8757}" destId="{CC6524D7-275F-544D-A407-E24BA291D393}" srcOrd="1" destOrd="0" presId="urn:microsoft.com/office/officeart/2005/8/layout/process3"/>
    <dgm:cxn modelId="{35C8F9DD-9C25-FF4D-A062-D427680A6B41}" type="presOf" srcId="{56EAC93D-46FC-4046-AC06-1247055BE6DC}" destId="{E6A58829-CDBE-8240-9396-C91813F4EEB1}" srcOrd="1" destOrd="0" presId="urn:microsoft.com/office/officeart/2005/8/layout/process3"/>
    <dgm:cxn modelId="{79F3CDEA-0C1C-E647-941E-0409DE3D6695}" type="presParOf" srcId="{D7E70FA4-92CD-CE45-9B0F-23D180916C46}" destId="{B7756057-5D25-F14C-BB9A-36BC13141F4D}" srcOrd="0" destOrd="0" presId="urn:microsoft.com/office/officeart/2005/8/layout/process3"/>
    <dgm:cxn modelId="{42459AC0-E68F-DE48-AC7E-62D3EDEB67F3}" type="presParOf" srcId="{B7756057-5D25-F14C-BB9A-36BC13141F4D}" destId="{08D1984D-4730-6748-BFE8-91F3FAA388FE}" srcOrd="0" destOrd="0" presId="urn:microsoft.com/office/officeart/2005/8/layout/process3"/>
    <dgm:cxn modelId="{596D19D3-7626-1444-85CA-DDC072ABC7E6}" type="presParOf" srcId="{B7756057-5D25-F14C-BB9A-36BC13141F4D}" destId="{E6A58829-CDBE-8240-9396-C91813F4EEB1}" srcOrd="1" destOrd="0" presId="urn:microsoft.com/office/officeart/2005/8/layout/process3"/>
    <dgm:cxn modelId="{58566E6C-BE62-D543-8F6B-7EAF36B0D917}" type="presParOf" srcId="{B7756057-5D25-F14C-BB9A-36BC13141F4D}" destId="{8CA3B2A6-D7DF-0D40-80F8-9915C87F285F}" srcOrd="2" destOrd="0" presId="urn:microsoft.com/office/officeart/2005/8/layout/process3"/>
    <dgm:cxn modelId="{E6F66C6D-7CB2-8144-928D-B8AFE95E2CC9}" type="presParOf" srcId="{D7E70FA4-92CD-CE45-9B0F-23D180916C46}" destId="{7D57DB95-01CD-8544-8458-B1E70A9D0140}" srcOrd="1" destOrd="0" presId="urn:microsoft.com/office/officeart/2005/8/layout/process3"/>
    <dgm:cxn modelId="{B83CB8B8-0CD9-0346-A2F8-D9DF94533194}" type="presParOf" srcId="{7D57DB95-01CD-8544-8458-B1E70A9D0140}" destId="{F59DB3FC-E158-754B-B606-537125E3C856}" srcOrd="0" destOrd="0" presId="urn:microsoft.com/office/officeart/2005/8/layout/process3"/>
    <dgm:cxn modelId="{441CF1D3-DA61-A74B-9DEA-64F84070DF6A}" type="presParOf" srcId="{D7E70FA4-92CD-CE45-9B0F-23D180916C46}" destId="{C7E5E6B6-E78B-1B44-9994-CE693875CD05}" srcOrd="2" destOrd="0" presId="urn:microsoft.com/office/officeart/2005/8/layout/process3"/>
    <dgm:cxn modelId="{959E6C73-FB01-054F-8D9C-F7623712AEC9}" type="presParOf" srcId="{C7E5E6B6-E78B-1B44-9994-CE693875CD05}" destId="{9E5CD64E-9F41-DA46-9D60-F2825E101E94}" srcOrd="0" destOrd="0" presId="urn:microsoft.com/office/officeart/2005/8/layout/process3"/>
    <dgm:cxn modelId="{D2A4C759-1697-1A43-BF6F-21EDC7BA18C7}" type="presParOf" srcId="{C7E5E6B6-E78B-1B44-9994-CE693875CD05}" destId="{D40458BE-C9C6-FE4B-B7AE-E5719AAF260E}" srcOrd="1" destOrd="0" presId="urn:microsoft.com/office/officeart/2005/8/layout/process3"/>
    <dgm:cxn modelId="{28A8E85F-AF36-234A-AD6B-CF1B2222007B}" type="presParOf" srcId="{C7E5E6B6-E78B-1B44-9994-CE693875CD05}" destId="{D979500B-1730-7644-A02F-9CDB703FEE33}" srcOrd="2" destOrd="0" presId="urn:microsoft.com/office/officeart/2005/8/layout/process3"/>
    <dgm:cxn modelId="{F6058A1C-C58A-D44E-BD0E-82E3E89D9F7D}" type="presParOf" srcId="{D7E70FA4-92CD-CE45-9B0F-23D180916C46}" destId="{F4F9B941-C48F-4F46-B9B8-23270BD992D8}" srcOrd="3" destOrd="0" presId="urn:microsoft.com/office/officeart/2005/8/layout/process3"/>
    <dgm:cxn modelId="{517A2B44-D6E3-3747-9FEB-2DA65C9D70E2}" type="presParOf" srcId="{F4F9B941-C48F-4F46-B9B8-23270BD992D8}" destId="{334BC489-C42F-BE41-84AB-A5AA8EBCF1B6}" srcOrd="0" destOrd="0" presId="urn:microsoft.com/office/officeart/2005/8/layout/process3"/>
    <dgm:cxn modelId="{9F5DDFEC-7BE1-494C-AB09-FD95E9BB5BAE}" type="presParOf" srcId="{D7E70FA4-92CD-CE45-9B0F-23D180916C46}" destId="{9C752E91-3376-2843-9BD7-3438CFD2306A}" srcOrd="4" destOrd="0" presId="urn:microsoft.com/office/officeart/2005/8/layout/process3"/>
    <dgm:cxn modelId="{46CC40D6-6493-1843-B84B-5222E0B2579D}" type="presParOf" srcId="{9C752E91-3376-2843-9BD7-3438CFD2306A}" destId="{BCC83CD0-EDAD-7347-B1E5-4589FB078B0E}" srcOrd="0" destOrd="0" presId="urn:microsoft.com/office/officeart/2005/8/layout/process3"/>
    <dgm:cxn modelId="{73577544-7CE4-4348-85DA-F3AC447F6CBB}" type="presParOf" srcId="{9C752E91-3376-2843-9BD7-3438CFD2306A}" destId="{CC6524D7-275F-544D-A407-E24BA291D393}" srcOrd="1" destOrd="0" presId="urn:microsoft.com/office/officeart/2005/8/layout/process3"/>
    <dgm:cxn modelId="{F9BE3A2F-33AF-404E-A89F-B6102213C7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7DCE03-C6DA-F14A-8FA6-C76C06C8D4D6}" type="presOf" srcId="{C7FCB59E-8815-5846-B56A-CD9583085CA8}" destId="{D7E70FA4-92CD-CE45-9B0F-23D180916C46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9CEDE423-A156-5B46-8D95-1665F3A2897B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CF26C3F-C593-0946-8845-36018981AA1B}" type="presOf" srcId="{56EAC93D-46FC-4046-AC06-1247055BE6DC}" destId="{E6A58829-CDBE-8240-9396-C91813F4EEB1}" srcOrd="1" destOrd="0" presId="urn:microsoft.com/office/officeart/2005/8/layout/process3"/>
    <dgm:cxn modelId="{1F2DBF5E-2004-9F45-884E-CC59E3FB299F}" type="presOf" srcId="{5BC44392-4F77-7B48-A8BC-4B4D6E49E2B9}" destId="{8CA3B2A6-D7DF-0D40-80F8-9915C87F285F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A81CAC68-C099-6F46-A094-45C665C52BBB}" type="presOf" srcId="{EF4CE779-1D55-AE40-8D8A-F037FDD06EAB}" destId="{F4F9B941-C48F-4F46-B9B8-23270BD992D8}" srcOrd="0" destOrd="0" presId="urn:microsoft.com/office/officeart/2005/8/layout/process3"/>
    <dgm:cxn modelId="{A1CCE771-4ECF-7A42-9376-A0A3BF45DA4A}" type="presOf" srcId="{2A0FFFB5-44A3-BA4F-94A9-178733154B3D}" destId="{7D57DB95-01CD-8544-8458-B1E70A9D0140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0A461F81-1701-0043-ACE4-24D8ABDD0E60}" type="presOf" srcId="{E6FE635B-B839-9C49-9495-7C3286DCB03F}" destId="{D40458BE-C9C6-FE4B-B7AE-E5719AAF260E}" srcOrd="1" destOrd="0" presId="urn:microsoft.com/office/officeart/2005/8/layout/process3"/>
    <dgm:cxn modelId="{64DD5C85-884D-864F-A223-73C30E4863CB}" type="presOf" srcId="{AF1B646E-4EB0-7545-9A92-8D3F549326D7}" destId="{D979500B-1730-7644-A02F-9CDB703FEE33}" srcOrd="0" destOrd="0" presId="urn:microsoft.com/office/officeart/2005/8/layout/process3"/>
    <dgm:cxn modelId="{221CCB89-4984-EF42-AE2F-D2C97E0BE538}" type="presOf" srcId="{FE1EE742-2199-BB48-A9C0-ADD25DFF8757}" destId="{BCC83CD0-EDAD-7347-B1E5-4589FB078B0E}" srcOrd="0" destOrd="0" presId="urn:microsoft.com/office/officeart/2005/8/layout/process3"/>
    <dgm:cxn modelId="{E06ADEBA-D74F-074A-B835-BC9FD41EC3E8}" type="presOf" srcId="{EF4CE779-1D55-AE40-8D8A-F037FDD06EAB}" destId="{334BC489-C42F-BE41-84AB-A5AA8EBCF1B6}" srcOrd="1" destOrd="0" presId="urn:microsoft.com/office/officeart/2005/8/layout/process3"/>
    <dgm:cxn modelId="{E619CACA-AFE2-B94C-A439-04AB1A87F705}" type="presOf" srcId="{E6FE635B-B839-9C49-9495-7C3286DCB03F}" destId="{9E5CD64E-9F41-DA46-9D60-F2825E101E94}" srcOrd="0" destOrd="0" presId="urn:microsoft.com/office/officeart/2005/8/layout/process3"/>
    <dgm:cxn modelId="{33343ADD-EDC9-F244-8D59-1938177D90C6}" type="presOf" srcId="{56EAC93D-46FC-4046-AC06-1247055BE6DC}" destId="{08D1984D-4730-6748-BFE8-91F3FAA388FE}" srcOrd="0" destOrd="0" presId="urn:microsoft.com/office/officeart/2005/8/layout/process3"/>
    <dgm:cxn modelId="{9B580AE5-5A91-7F4E-B6A6-8E69CAE89765}" type="presOf" srcId="{FE1EE742-2199-BB48-A9C0-ADD25DFF8757}" destId="{CC6524D7-275F-544D-A407-E24BA291D393}" srcOrd="1" destOrd="0" presId="urn:microsoft.com/office/officeart/2005/8/layout/process3"/>
    <dgm:cxn modelId="{31EB32EC-BBCD-2B4E-8E21-F8110554EBBE}" type="presOf" srcId="{7F5AF9B3-8A45-5141-8926-C0C486D39DE7}" destId="{0B3065C9-C01F-6543-8F8E-98F9A4B96E59}" srcOrd="0" destOrd="0" presId="urn:microsoft.com/office/officeart/2005/8/layout/process3"/>
    <dgm:cxn modelId="{DF4E1B0C-6E98-E145-A25F-3385109A3FC2}" type="presParOf" srcId="{D7E70FA4-92CD-CE45-9B0F-23D180916C46}" destId="{B7756057-5D25-F14C-BB9A-36BC13141F4D}" srcOrd="0" destOrd="0" presId="urn:microsoft.com/office/officeart/2005/8/layout/process3"/>
    <dgm:cxn modelId="{07E5C001-547A-B246-8C02-7605353B66CD}" type="presParOf" srcId="{B7756057-5D25-F14C-BB9A-36BC13141F4D}" destId="{08D1984D-4730-6748-BFE8-91F3FAA388FE}" srcOrd="0" destOrd="0" presId="urn:microsoft.com/office/officeart/2005/8/layout/process3"/>
    <dgm:cxn modelId="{4C54FB3A-1D50-8A40-98F8-D84854E298CB}" type="presParOf" srcId="{B7756057-5D25-F14C-BB9A-36BC13141F4D}" destId="{E6A58829-CDBE-8240-9396-C91813F4EEB1}" srcOrd="1" destOrd="0" presId="urn:microsoft.com/office/officeart/2005/8/layout/process3"/>
    <dgm:cxn modelId="{5B107AC7-3AD5-7B4C-981E-8C648C8EBBB2}" type="presParOf" srcId="{B7756057-5D25-F14C-BB9A-36BC13141F4D}" destId="{8CA3B2A6-D7DF-0D40-80F8-9915C87F285F}" srcOrd="2" destOrd="0" presId="urn:microsoft.com/office/officeart/2005/8/layout/process3"/>
    <dgm:cxn modelId="{A3F13D9C-0D43-424E-93AC-86C30FC6B536}" type="presParOf" srcId="{D7E70FA4-92CD-CE45-9B0F-23D180916C46}" destId="{7D57DB95-01CD-8544-8458-B1E70A9D0140}" srcOrd="1" destOrd="0" presId="urn:microsoft.com/office/officeart/2005/8/layout/process3"/>
    <dgm:cxn modelId="{F8023CC4-6BA5-F04B-82F0-F632A3A6E869}" type="presParOf" srcId="{7D57DB95-01CD-8544-8458-B1E70A9D0140}" destId="{F59DB3FC-E158-754B-B606-537125E3C856}" srcOrd="0" destOrd="0" presId="urn:microsoft.com/office/officeart/2005/8/layout/process3"/>
    <dgm:cxn modelId="{DDA23FD6-2F70-2B4F-9DB7-40D0E073B1C3}" type="presParOf" srcId="{D7E70FA4-92CD-CE45-9B0F-23D180916C46}" destId="{C7E5E6B6-E78B-1B44-9994-CE693875CD05}" srcOrd="2" destOrd="0" presId="urn:microsoft.com/office/officeart/2005/8/layout/process3"/>
    <dgm:cxn modelId="{2E90FE84-B6B2-5346-9851-C6FCAF6FD5E4}" type="presParOf" srcId="{C7E5E6B6-E78B-1B44-9994-CE693875CD05}" destId="{9E5CD64E-9F41-DA46-9D60-F2825E101E94}" srcOrd="0" destOrd="0" presId="urn:microsoft.com/office/officeart/2005/8/layout/process3"/>
    <dgm:cxn modelId="{CEB5860F-7F82-D447-88A4-D0B618CB0843}" type="presParOf" srcId="{C7E5E6B6-E78B-1B44-9994-CE693875CD05}" destId="{D40458BE-C9C6-FE4B-B7AE-E5719AAF260E}" srcOrd="1" destOrd="0" presId="urn:microsoft.com/office/officeart/2005/8/layout/process3"/>
    <dgm:cxn modelId="{342DA2A0-00DA-6D44-9B70-53FA2FBAAA34}" type="presParOf" srcId="{C7E5E6B6-E78B-1B44-9994-CE693875CD05}" destId="{D979500B-1730-7644-A02F-9CDB703FEE33}" srcOrd="2" destOrd="0" presId="urn:microsoft.com/office/officeart/2005/8/layout/process3"/>
    <dgm:cxn modelId="{501E4D30-5A10-3E48-B885-1ECA8F64B79D}" type="presParOf" srcId="{D7E70FA4-92CD-CE45-9B0F-23D180916C46}" destId="{F4F9B941-C48F-4F46-B9B8-23270BD992D8}" srcOrd="3" destOrd="0" presId="urn:microsoft.com/office/officeart/2005/8/layout/process3"/>
    <dgm:cxn modelId="{250D75CE-72D4-1442-87C3-3CA8F26E6790}" type="presParOf" srcId="{F4F9B941-C48F-4F46-B9B8-23270BD992D8}" destId="{334BC489-C42F-BE41-84AB-A5AA8EBCF1B6}" srcOrd="0" destOrd="0" presId="urn:microsoft.com/office/officeart/2005/8/layout/process3"/>
    <dgm:cxn modelId="{E0B49257-9A19-3840-8575-6853848EA5A9}" type="presParOf" srcId="{D7E70FA4-92CD-CE45-9B0F-23D180916C46}" destId="{9C752E91-3376-2843-9BD7-3438CFD2306A}" srcOrd="4" destOrd="0" presId="urn:microsoft.com/office/officeart/2005/8/layout/process3"/>
    <dgm:cxn modelId="{F51DDA19-21FF-8B4A-9960-66109EE5DBFE}" type="presParOf" srcId="{9C752E91-3376-2843-9BD7-3438CFD2306A}" destId="{BCC83CD0-EDAD-7347-B1E5-4589FB078B0E}" srcOrd="0" destOrd="0" presId="urn:microsoft.com/office/officeart/2005/8/layout/process3"/>
    <dgm:cxn modelId="{73DE9C2D-1F70-3840-B10F-275661B1C398}" type="presParOf" srcId="{9C752E91-3376-2843-9BD7-3438CFD2306A}" destId="{CC6524D7-275F-544D-A407-E24BA291D393}" srcOrd="1" destOrd="0" presId="urn:microsoft.com/office/officeart/2005/8/layout/process3"/>
    <dgm:cxn modelId="{E76B43CF-586E-894C-BD9B-8F6EB7537424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841570B-85C0-3847-AA50-70DC70CDA69B}" type="presOf" srcId="{7F5AF9B3-8A45-5141-8926-C0C486D39DE7}" destId="{0B3065C9-C01F-6543-8F8E-98F9A4B96E59}" srcOrd="0" destOrd="0" presId="urn:microsoft.com/office/officeart/2005/8/layout/process3"/>
    <dgm:cxn modelId="{AA0F5E0F-841F-FC4A-86A1-E874582B60AE}" type="presOf" srcId="{2A0FFFB5-44A3-BA4F-94A9-178733154B3D}" destId="{7D57DB95-01CD-8544-8458-B1E70A9D0140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6CD2671B-D9F9-454E-88B4-42E53F2C973D}" type="presOf" srcId="{E6FE635B-B839-9C49-9495-7C3286DCB03F}" destId="{D40458BE-C9C6-FE4B-B7AE-E5719AAF260E}" srcOrd="1" destOrd="0" presId="urn:microsoft.com/office/officeart/2005/8/layout/process3"/>
    <dgm:cxn modelId="{91932A24-EF82-E74B-9825-58793D099353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D819823B-BBBD-914E-9586-800C26203E8C}" type="presOf" srcId="{56EAC93D-46FC-4046-AC06-1247055BE6DC}" destId="{E6A58829-CDBE-8240-9396-C91813F4EEB1}" srcOrd="1" destOrd="0" presId="urn:microsoft.com/office/officeart/2005/8/layout/process3"/>
    <dgm:cxn modelId="{4AE0495B-7778-254D-849E-E1E90A5302FA}" type="presOf" srcId="{2A0FFFB5-44A3-BA4F-94A9-178733154B3D}" destId="{F59DB3FC-E158-754B-B606-537125E3C856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6830589-2CF2-8149-9CB3-1873A2271747}" type="presOf" srcId="{5BC44392-4F77-7B48-A8BC-4B4D6E49E2B9}" destId="{8CA3B2A6-D7DF-0D40-80F8-9915C87F285F}" srcOrd="0" destOrd="0" presId="urn:microsoft.com/office/officeart/2005/8/layout/process3"/>
    <dgm:cxn modelId="{F61160A2-C9DC-0749-B9F2-F4E1E0EA21FD}" type="presOf" srcId="{56EAC93D-46FC-4046-AC06-1247055BE6DC}" destId="{08D1984D-4730-6748-BFE8-91F3FAA388FE}" srcOrd="0" destOrd="0" presId="urn:microsoft.com/office/officeart/2005/8/layout/process3"/>
    <dgm:cxn modelId="{18729DB6-A7DD-9F40-AF5A-497F493B2165}" type="presOf" srcId="{C7FCB59E-8815-5846-B56A-CD9583085CA8}" destId="{D7E70FA4-92CD-CE45-9B0F-23D180916C46}" srcOrd="0" destOrd="0" presId="urn:microsoft.com/office/officeart/2005/8/layout/process3"/>
    <dgm:cxn modelId="{C2EDE5B7-7049-4A48-8C13-663E915041A9}" type="presOf" srcId="{EF4CE779-1D55-AE40-8D8A-F037FDD06EAB}" destId="{334BC489-C42F-BE41-84AB-A5AA8EBCF1B6}" srcOrd="1" destOrd="0" presId="urn:microsoft.com/office/officeart/2005/8/layout/process3"/>
    <dgm:cxn modelId="{7A9ADBBC-1C2E-A140-8680-7FF3F1495AE3}" type="presOf" srcId="{E6FE635B-B839-9C49-9495-7C3286DCB03F}" destId="{9E5CD64E-9F41-DA46-9D60-F2825E101E94}" srcOrd="0" destOrd="0" presId="urn:microsoft.com/office/officeart/2005/8/layout/process3"/>
    <dgm:cxn modelId="{735DFED6-3BD1-0641-90E1-35C39A84172B}" type="presOf" srcId="{FE1EE742-2199-BB48-A9C0-ADD25DFF8757}" destId="{CC6524D7-275F-544D-A407-E24BA291D393}" srcOrd="1" destOrd="0" presId="urn:microsoft.com/office/officeart/2005/8/layout/process3"/>
    <dgm:cxn modelId="{89C1CBDB-DEFF-2042-906E-213572CEAA10}" type="presOf" srcId="{FE1EE742-2199-BB48-A9C0-ADD25DFF8757}" destId="{BCC83CD0-EDAD-7347-B1E5-4589FB078B0E}" srcOrd="0" destOrd="0" presId="urn:microsoft.com/office/officeart/2005/8/layout/process3"/>
    <dgm:cxn modelId="{666898DE-D728-5E4F-A3D3-1236AF51501D}" type="presOf" srcId="{AF1B646E-4EB0-7545-9A92-8D3F549326D7}" destId="{D979500B-1730-7644-A02F-9CDB703FEE33}" srcOrd="0" destOrd="0" presId="urn:microsoft.com/office/officeart/2005/8/layout/process3"/>
    <dgm:cxn modelId="{B6C15EF7-FC84-FD48-AD94-B3683A47A3ED}" type="presParOf" srcId="{D7E70FA4-92CD-CE45-9B0F-23D180916C46}" destId="{B7756057-5D25-F14C-BB9A-36BC13141F4D}" srcOrd="0" destOrd="0" presId="urn:microsoft.com/office/officeart/2005/8/layout/process3"/>
    <dgm:cxn modelId="{B29A7867-3034-EE4F-A44D-7D747B588C28}" type="presParOf" srcId="{B7756057-5D25-F14C-BB9A-36BC13141F4D}" destId="{08D1984D-4730-6748-BFE8-91F3FAA388FE}" srcOrd="0" destOrd="0" presId="urn:microsoft.com/office/officeart/2005/8/layout/process3"/>
    <dgm:cxn modelId="{B624C2FC-A648-AB46-AA2B-7BFE6B7BE3C0}" type="presParOf" srcId="{B7756057-5D25-F14C-BB9A-36BC13141F4D}" destId="{E6A58829-CDBE-8240-9396-C91813F4EEB1}" srcOrd="1" destOrd="0" presId="urn:microsoft.com/office/officeart/2005/8/layout/process3"/>
    <dgm:cxn modelId="{64231F73-7099-CE45-BC12-058BD0668E16}" type="presParOf" srcId="{B7756057-5D25-F14C-BB9A-36BC13141F4D}" destId="{8CA3B2A6-D7DF-0D40-80F8-9915C87F285F}" srcOrd="2" destOrd="0" presId="urn:microsoft.com/office/officeart/2005/8/layout/process3"/>
    <dgm:cxn modelId="{EC6B6696-4486-6248-AC24-0A5831845916}" type="presParOf" srcId="{D7E70FA4-92CD-CE45-9B0F-23D180916C46}" destId="{7D57DB95-01CD-8544-8458-B1E70A9D0140}" srcOrd="1" destOrd="0" presId="urn:microsoft.com/office/officeart/2005/8/layout/process3"/>
    <dgm:cxn modelId="{C07D4D8C-B47C-5A49-9D55-28A1C80F1D0F}" type="presParOf" srcId="{7D57DB95-01CD-8544-8458-B1E70A9D0140}" destId="{F59DB3FC-E158-754B-B606-537125E3C856}" srcOrd="0" destOrd="0" presId="urn:microsoft.com/office/officeart/2005/8/layout/process3"/>
    <dgm:cxn modelId="{62171ADA-7DC1-DF4C-BD32-EA2BF59AE6DC}" type="presParOf" srcId="{D7E70FA4-92CD-CE45-9B0F-23D180916C46}" destId="{C7E5E6B6-E78B-1B44-9994-CE693875CD05}" srcOrd="2" destOrd="0" presId="urn:microsoft.com/office/officeart/2005/8/layout/process3"/>
    <dgm:cxn modelId="{F6DB2D45-8319-2248-B039-C50DC18216C3}" type="presParOf" srcId="{C7E5E6B6-E78B-1B44-9994-CE693875CD05}" destId="{9E5CD64E-9F41-DA46-9D60-F2825E101E94}" srcOrd="0" destOrd="0" presId="urn:microsoft.com/office/officeart/2005/8/layout/process3"/>
    <dgm:cxn modelId="{45493604-C882-9B4A-A1C1-4D1A71A7F261}" type="presParOf" srcId="{C7E5E6B6-E78B-1B44-9994-CE693875CD05}" destId="{D40458BE-C9C6-FE4B-B7AE-E5719AAF260E}" srcOrd="1" destOrd="0" presId="urn:microsoft.com/office/officeart/2005/8/layout/process3"/>
    <dgm:cxn modelId="{BB74712D-DFC2-794F-B942-AC0EADAA1394}" type="presParOf" srcId="{C7E5E6B6-E78B-1B44-9994-CE693875CD05}" destId="{D979500B-1730-7644-A02F-9CDB703FEE33}" srcOrd="2" destOrd="0" presId="urn:microsoft.com/office/officeart/2005/8/layout/process3"/>
    <dgm:cxn modelId="{86474F36-3EF5-F64C-B900-64FAA32D53DD}" type="presParOf" srcId="{D7E70FA4-92CD-CE45-9B0F-23D180916C46}" destId="{F4F9B941-C48F-4F46-B9B8-23270BD992D8}" srcOrd="3" destOrd="0" presId="urn:microsoft.com/office/officeart/2005/8/layout/process3"/>
    <dgm:cxn modelId="{C7467976-68A2-1043-BD6C-DBBBE88B32EB}" type="presParOf" srcId="{F4F9B941-C48F-4F46-B9B8-23270BD992D8}" destId="{334BC489-C42F-BE41-84AB-A5AA8EBCF1B6}" srcOrd="0" destOrd="0" presId="urn:microsoft.com/office/officeart/2005/8/layout/process3"/>
    <dgm:cxn modelId="{1ABC7859-FD12-8F4A-A17E-F13D2193E970}" type="presParOf" srcId="{D7E70FA4-92CD-CE45-9B0F-23D180916C46}" destId="{9C752E91-3376-2843-9BD7-3438CFD2306A}" srcOrd="4" destOrd="0" presId="urn:microsoft.com/office/officeart/2005/8/layout/process3"/>
    <dgm:cxn modelId="{7AD99A1E-D893-4A42-AABA-9C8E6D00A9E7}" type="presParOf" srcId="{9C752E91-3376-2843-9BD7-3438CFD2306A}" destId="{BCC83CD0-EDAD-7347-B1E5-4589FB078B0E}" srcOrd="0" destOrd="0" presId="urn:microsoft.com/office/officeart/2005/8/layout/process3"/>
    <dgm:cxn modelId="{74456842-B899-214A-93DD-D4653EE0B6BE}" type="presParOf" srcId="{9C752E91-3376-2843-9BD7-3438CFD2306A}" destId="{CC6524D7-275F-544D-A407-E24BA291D393}" srcOrd="1" destOrd="0" presId="urn:microsoft.com/office/officeart/2005/8/layout/process3"/>
    <dgm:cxn modelId="{C5E1623B-2474-3A47-A59F-E1539FFF3DEF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1h30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0" presStyleCnt="3"/>
      <dgm:spPr/>
    </dgm:pt>
    <dgm:pt modelId="{0DCD3D7A-EC85-9045-8367-341060F04A81}" type="pres">
      <dgm:prSet presAssocID="{4E61DCF2-4845-084C-8F82-A1F09F49321E}" presName="desTx" presStyleLbl="fgAcc1" presStyleIdx="0" presStyleCnt="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0" presStyleCnt="2"/>
      <dgm:spPr/>
    </dgm:pt>
    <dgm:pt modelId="{9B273273-8633-1E41-A05C-29006743A0D8}" type="pres">
      <dgm:prSet presAssocID="{D9760B9A-FEDD-6B4E-A718-EABEFBC13384}" presName="connTx" presStyleLbl="sibTrans2D1" presStyleIdx="0" presStyleCnt="2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1" presStyleCnt="3"/>
      <dgm:spPr/>
    </dgm:pt>
    <dgm:pt modelId="{90DFC798-1274-5C4B-AEB9-621EBD7F494C}" type="pres">
      <dgm:prSet presAssocID="{9CE06F13-E82B-6D4A-96FE-E37D4066536D}" presName="desTx" presStyleLbl="fgAcc1" presStyleIdx="1" presStyleCnt="3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1" presStyleCnt="2"/>
      <dgm:spPr/>
    </dgm:pt>
    <dgm:pt modelId="{9D84876E-FD3B-CE4E-BC89-CB0CC6C6E777}" type="pres">
      <dgm:prSet presAssocID="{787E8A82-3089-2B49-AD4F-4524CDFB8D66}" presName="connTx" presStyleLbl="sibTrans2D1" presStyleIdx="1" presStyleCnt="2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2" presStyleCnt="3"/>
      <dgm:spPr/>
    </dgm:pt>
    <dgm:pt modelId="{4A1AB905-C19A-0348-BF03-DE01008B7326}" type="pres">
      <dgm:prSet presAssocID="{ABCFE4DA-776E-1A4F-AD51-C8B074E6E09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A86715-1945-9943-927B-7918987FFBBD}" type="presOf" srcId="{AE9C1129-0247-3A4B-AF72-D0CD825D941F}" destId="{EA53FFC4-417E-D84D-B704-01C7216BF1EF}" srcOrd="0" destOrd="0" presId="urn:microsoft.com/office/officeart/2005/8/layout/process3"/>
    <dgm:cxn modelId="{92A55C24-D3B1-0E4C-BBE6-F9367DE1FB1D}" srcId="{AE9C1129-0247-3A4B-AF72-D0CD825D941F}" destId="{ABCFE4DA-776E-1A4F-AD51-C8B074E6E09B}" srcOrd="2" destOrd="0" parTransId="{16C6869A-6C1A-AE4E-880B-780CD49B31A3}" sibTransId="{CA521973-0815-2F48-91ED-2D47DC150916}"/>
    <dgm:cxn modelId="{7860B627-59D9-F445-8C34-605B3B09928B}" type="presOf" srcId="{ABCFE4DA-776E-1A4F-AD51-C8B074E6E09B}" destId="{D8553390-1C80-A94F-A5F0-A2D12B7DEB93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02070130-887F-1346-9D42-C354B650F294}" type="presOf" srcId="{9CE06F13-E82B-6D4A-96FE-E37D4066536D}" destId="{991C784D-F187-4A45-B16A-816D1518BACF}" srcOrd="1" destOrd="0" presId="urn:microsoft.com/office/officeart/2005/8/layout/process3"/>
    <dgm:cxn modelId="{55C77238-31D8-C243-A895-4F1256BB6CCA}" type="presOf" srcId="{4E61DCF2-4845-084C-8F82-A1F09F49321E}" destId="{884CD2AF-9BEF-704E-AE57-147231BAAD33}" srcOrd="0" destOrd="0" presId="urn:microsoft.com/office/officeart/2005/8/layout/process3"/>
    <dgm:cxn modelId="{A38AE35D-D9C7-6245-A2FC-AA7AEB72EE8D}" type="presOf" srcId="{9CE06F13-E82B-6D4A-96FE-E37D4066536D}" destId="{C519C248-6EAD-B941-823E-BACC899C5A4A}" srcOrd="0" destOrd="0" presId="urn:microsoft.com/office/officeart/2005/8/layout/process3"/>
    <dgm:cxn modelId="{A1681343-B916-7644-9781-F675EFFA49C3}" type="presOf" srcId="{787E8A82-3089-2B49-AD4F-4524CDFB8D66}" destId="{9D84876E-FD3B-CE4E-BC89-CB0CC6C6E777}" srcOrd="1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BD8DBB44-211A-8B46-8CCA-335A970284BE}" type="presOf" srcId="{D9760B9A-FEDD-6B4E-A718-EABEFBC13384}" destId="{CA7C983E-A983-9E47-B3AB-8CE1CA9C24EF}" srcOrd="0" destOrd="0" presId="urn:microsoft.com/office/officeart/2005/8/layout/process3"/>
    <dgm:cxn modelId="{1AF5D244-BD5B-AB41-AEBC-6ABAEA7C65AF}" type="presOf" srcId="{BD2F13CF-5898-ED43-A915-879F9500C09E}" destId="{90DFC798-1274-5C4B-AEB9-621EBD7F494C}" srcOrd="0" destOrd="0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3D2BBF92-47E8-014A-8B9A-829406392205}" srcId="{AE9C1129-0247-3A4B-AF72-D0CD825D941F}" destId="{9CE06F13-E82B-6D4A-96FE-E37D4066536D}" srcOrd="1" destOrd="0" parTransId="{C7858A6C-1830-2749-B4CA-6924DD50ADA4}" sibTransId="{787E8A82-3089-2B49-AD4F-4524CDFB8D66}"/>
    <dgm:cxn modelId="{C72CE492-3BA5-524B-9591-7A3F80410877}" type="presOf" srcId="{52903AF1-FA25-8546-AA01-06D31D8D5539}" destId="{0DCD3D7A-EC85-9045-8367-341060F04A81}" srcOrd="0" destOrd="0" presId="urn:microsoft.com/office/officeart/2005/8/layout/process3"/>
    <dgm:cxn modelId="{27E7489B-72F7-DA40-B6BB-2804413FC96C}" type="presOf" srcId="{F89968A6-329A-6648-B891-20991D5D8984}" destId="{90DFC798-1274-5C4B-AEB9-621EBD7F494C}" srcOrd="0" destOrd="1" presId="urn:microsoft.com/office/officeart/2005/8/layout/process3"/>
    <dgm:cxn modelId="{FBFD7AA3-1785-A748-AB05-AB4871BCF8A0}" type="presOf" srcId="{36602151-05AF-7349-B513-06316ACD0DEB}" destId="{0DCD3D7A-EC85-9045-8367-341060F04A81}" srcOrd="0" destOrd="1" presId="urn:microsoft.com/office/officeart/2005/8/layout/process3"/>
    <dgm:cxn modelId="{3053F7A3-870F-F743-912F-9D3B53354207}" type="presOf" srcId="{E76D905C-5E91-714B-AF3A-E191E458E24D}" destId="{90DFC798-1274-5C4B-AEB9-621EBD7F494C}" srcOrd="0" destOrd="2" presId="urn:microsoft.com/office/officeart/2005/8/layout/process3"/>
    <dgm:cxn modelId="{4CA35DAE-60E2-1A43-9C71-87459893491D}" type="presOf" srcId="{90545029-7516-C947-B3EB-7ADF207108CB}" destId="{4A1AB905-C19A-0348-BF03-DE01008B7326}" srcOrd="0" destOrd="1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9D1ED1BC-3DE1-EC42-AA1C-F5B702DE6AC6}" type="presOf" srcId="{18B2CE13-8E07-A54A-9F34-F8E039572429}" destId="{90DFC798-1274-5C4B-AEB9-621EBD7F494C}" srcOrd="0" destOrd="3" presId="urn:microsoft.com/office/officeart/2005/8/layout/process3"/>
    <dgm:cxn modelId="{8767BEBD-475A-5940-B7D0-3958D3A81EA2}" type="presOf" srcId="{4E61DCF2-4845-084C-8F82-A1F09F49321E}" destId="{64B0DF5E-F8F4-654F-A15D-B24AEBCB43D9}" srcOrd="1" destOrd="0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C97B67C2-F14B-A340-8475-FCB808AD9A7A}" type="presOf" srcId="{ABCFE4DA-776E-1A4F-AD51-C8B074E6E09B}" destId="{72A8AF16-A264-AA4F-A3EC-925E839492F3}" srcOrd="1" destOrd="0" presId="urn:microsoft.com/office/officeart/2005/8/layout/process3"/>
    <dgm:cxn modelId="{96DF01E4-F316-3841-A72E-7E333F10209B}" type="presOf" srcId="{D9760B9A-FEDD-6B4E-A718-EABEFBC13384}" destId="{9B273273-8633-1E41-A05C-29006743A0D8}" srcOrd="1" destOrd="0" presId="urn:microsoft.com/office/officeart/2005/8/layout/process3"/>
    <dgm:cxn modelId="{12C887F1-E96E-1442-A3A8-64BAF803FC95}" type="presOf" srcId="{787E8A82-3089-2B49-AD4F-4524CDFB8D66}" destId="{4AF8254A-DF70-6349-A075-F848D012E00A}" srcOrd="0" destOrd="0" presId="urn:microsoft.com/office/officeart/2005/8/layout/process3"/>
    <dgm:cxn modelId="{C571D8FA-C2AF-E84B-96D0-131497CB3850}" srcId="{AE9C1129-0247-3A4B-AF72-D0CD825D941F}" destId="{4E61DCF2-4845-084C-8F82-A1F09F49321E}" srcOrd="0" destOrd="0" parTransId="{6D3A38B8-ED9F-624C-9D5A-E89CC7210DC0}" sibTransId="{D9760B9A-FEDD-6B4E-A718-EABEFBC13384}"/>
    <dgm:cxn modelId="{3C7980FC-7639-1A45-9999-4C5B7E5C1C9F}" type="presOf" srcId="{EBAAEE8F-7CE7-604B-A0EB-1592B5CC82D7}" destId="{4A1AB905-C19A-0348-BF03-DE01008B7326}" srcOrd="0" destOrd="0" presId="urn:microsoft.com/office/officeart/2005/8/layout/process3"/>
    <dgm:cxn modelId="{3165B34E-738B-F44C-B559-97D3069FC6EB}" type="presParOf" srcId="{EA53FFC4-417E-D84D-B704-01C7216BF1EF}" destId="{CCD64B7E-B2B1-504C-9256-9D5808E86BB4}" srcOrd="0" destOrd="0" presId="urn:microsoft.com/office/officeart/2005/8/layout/process3"/>
    <dgm:cxn modelId="{69BC7232-6AF8-264C-9A67-E7DDE8D4260E}" type="presParOf" srcId="{CCD64B7E-B2B1-504C-9256-9D5808E86BB4}" destId="{884CD2AF-9BEF-704E-AE57-147231BAAD33}" srcOrd="0" destOrd="0" presId="urn:microsoft.com/office/officeart/2005/8/layout/process3"/>
    <dgm:cxn modelId="{9A0AD701-AD44-B247-9E43-0B732B4560E4}" type="presParOf" srcId="{CCD64B7E-B2B1-504C-9256-9D5808E86BB4}" destId="{64B0DF5E-F8F4-654F-A15D-B24AEBCB43D9}" srcOrd="1" destOrd="0" presId="urn:microsoft.com/office/officeart/2005/8/layout/process3"/>
    <dgm:cxn modelId="{149CF6F8-46F1-2D48-B6B5-152EB102E547}" type="presParOf" srcId="{CCD64B7E-B2B1-504C-9256-9D5808E86BB4}" destId="{0DCD3D7A-EC85-9045-8367-341060F04A81}" srcOrd="2" destOrd="0" presId="urn:microsoft.com/office/officeart/2005/8/layout/process3"/>
    <dgm:cxn modelId="{2C8A9399-A36B-C54F-849A-2C315C0DBC74}" type="presParOf" srcId="{EA53FFC4-417E-D84D-B704-01C7216BF1EF}" destId="{CA7C983E-A983-9E47-B3AB-8CE1CA9C24EF}" srcOrd="1" destOrd="0" presId="urn:microsoft.com/office/officeart/2005/8/layout/process3"/>
    <dgm:cxn modelId="{4D1555D7-AF5A-1749-A6C7-E8E4B9CAC646}" type="presParOf" srcId="{CA7C983E-A983-9E47-B3AB-8CE1CA9C24EF}" destId="{9B273273-8633-1E41-A05C-29006743A0D8}" srcOrd="0" destOrd="0" presId="urn:microsoft.com/office/officeart/2005/8/layout/process3"/>
    <dgm:cxn modelId="{DBE47CC4-5BAD-2847-A472-CDA9F989584B}" type="presParOf" srcId="{EA53FFC4-417E-D84D-B704-01C7216BF1EF}" destId="{432A9A22-80ED-3643-8F00-A33FF8FC87BF}" srcOrd="2" destOrd="0" presId="urn:microsoft.com/office/officeart/2005/8/layout/process3"/>
    <dgm:cxn modelId="{BE4BD07A-24D7-104E-9F3C-4AE9F2A9773B}" type="presParOf" srcId="{432A9A22-80ED-3643-8F00-A33FF8FC87BF}" destId="{C519C248-6EAD-B941-823E-BACC899C5A4A}" srcOrd="0" destOrd="0" presId="urn:microsoft.com/office/officeart/2005/8/layout/process3"/>
    <dgm:cxn modelId="{1DC07780-98A6-2A47-92DB-1FACDCE1AE29}" type="presParOf" srcId="{432A9A22-80ED-3643-8F00-A33FF8FC87BF}" destId="{991C784D-F187-4A45-B16A-816D1518BACF}" srcOrd="1" destOrd="0" presId="urn:microsoft.com/office/officeart/2005/8/layout/process3"/>
    <dgm:cxn modelId="{8BAD8654-D66E-6F4C-85A3-2668010BDE2F}" type="presParOf" srcId="{432A9A22-80ED-3643-8F00-A33FF8FC87BF}" destId="{90DFC798-1274-5C4B-AEB9-621EBD7F494C}" srcOrd="2" destOrd="0" presId="urn:microsoft.com/office/officeart/2005/8/layout/process3"/>
    <dgm:cxn modelId="{DE03E106-92D7-AE4C-9A38-3D56B7A61D86}" type="presParOf" srcId="{EA53FFC4-417E-D84D-B704-01C7216BF1EF}" destId="{4AF8254A-DF70-6349-A075-F848D012E00A}" srcOrd="3" destOrd="0" presId="urn:microsoft.com/office/officeart/2005/8/layout/process3"/>
    <dgm:cxn modelId="{0830A689-4943-1548-913A-E4907AA771D7}" type="presParOf" srcId="{4AF8254A-DF70-6349-A075-F848D012E00A}" destId="{9D84876E-FD3B-CE4E-BC89-CB0CC6C6E777}" srcOrd="0" destOrd="0" presId="urn:microsoft.com/office/officeart/2005/8/layout/process3"/>
    <dgm:cxn modelId="{07906CC3-788B-EA4C-8837-7F0C18D29C19}" type="presParOf" srcId="{EA53FFC4-417E-D84D-B704-01C7216BF1EF}" destId="{060E95EB-CDEC-4443-BC85-F63BFC45DEDB}" srcOrd="4" destOrd="0" presId="urn:microsoft.com/office/officeart/2005/8/layout/process3"/>
    <dgm:cxn modelId="{B571C587-CE29-764F-A831-0CE84F75627D}" type="presParOf" srcId="{060E95EB-CDEC-4443-BC85-F63BFC45DEDB}" destId="{D8553390-1C80-A94F-A5F0-A2D12B7DEB93}" srcOrd="0" destOrd="0" presId="urn:microsoft.com/office/officeart/2005/8/layout/process3"/>
    <dgm:cxn modelId="{E7953BDD-8ACB-3146-A4C5-979E20644BA7}" type="presParOf" srcId="{060E95EB-CDEC-4443-BC85-F63BFC45DEDB}" destId="{72A8AF16-A264-AA4F-A3EC-925E839492F3}" srcOrd="1" destOrd="0" presId="urn:microsoft.com/office/officeart/2005/8/layout/process3"/>
    <dgm:cxn modelId="{0ABCF935-21D1-BE49-8718-1902CD57992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1965E18-7C20-D746-BEFB-B70E92D82316}" type="presOf" srcId="{2A0FFFB5-44A3-BA4F-94A9-178733154B3D}" destId="{F59DB3FC-E158-754B-B606-537125E3C856}" srcOrd="1" destOrd="0" presId="urn:microsoft.com/office/officeart/2005/8/layout/process3"/>
    <dgm:cxn modelId="{5CCFF827-6631-C048-98A4-2BAB460C3D9F}" type="presOf" srcId="{5BC44392-4F77-7B48-A8BC-4B4D6E49E2B9}" destId="{8CA3B2A6-D7DF-0D40-80F8-9915C87F285F}" srcOrd="0" destOrd="0" presId="urn:microsoft.com/office/officeart/2005/8/layout/process3"/>
    <dgm:cxn modelId="{2AB86D2D-A5A9-4044-B1FA-D20D66D6EB9A}" type="presOf" srcId="{FE1EE742-2199-BB48-A9C0-ADD25DFF8757}" destId="{CC6524D7-275F-544D-A407-E24BA291D393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B43AA46-47FB-9442-91EC-8497B3E4E439}" type="presOf" srcId="{E6FE635B-B839-9C49-9495-7C3286DCB03F}" destId="{D40458BE-C9C6-FE4B-B7AE-E5719AAF260E}" srcOrd="1" destOrd="0" presId="urn:microsoft.com/office/officeart/2005/8/layout/process3"/>
    <dgm:cxn modelId="{10E18374-1EBA-E146-895B-A54C9671CFB6}" type="presOf" srcId="{C7FCB59E-8815-5846-B56A-CD9583085CA8}" destId="{D7E70FA4-92CD-CE45-9B0F-23D180916C46}" srcOrd="0" destOrd="0" presId="urn:microsoft.com/office/officeart/2005/8/layout/process3"/>
    <dgm:cxn modelId="{DAEF6B58-3533-AB4D-8621-14B68FB7E6AA}" type="presOf" srcId="{FE1EE742-2199-BB48-A9C0-ADD25DFF8757}" destId="{BCC83CD0-EDAD-7347-B1E5-4589FB078B0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2529C5A9-394C-4A48-ABF9-E3D3ED2526CF}" type="presOf" srcId="{56EAC93D-46FC-4046-AC06-1247055BE6DC}" destId="{08D1984D-4730-6748-BFE8-91F3FAA388FE}" srcOrd="0" destOrd="0" presId="urn:microsoft.com/office/officeart/2005/8/layout/process3"/>
    <dgm:cxn modelId="{9CF379B7-68BE-EB4F-BE80-36705AC0A701}" type="presOf" srcId="{EF4CE779-1D55-AE40-8D8A-F037FDD06EAB}" destId="{F4F9B941-C48F-4F46-B9B8-23270BD992D8}" srcOrd="0" destOrd="0" presId="urn:microsoft.com/office/officeart/2005/8/layout/process3"/>
    <dgm:cxn modelId="{B3E003BA-E241-5D4E-9491-2A3A3F627932}" type="presOf" srcId="{EF4CE779-1D55-AE40-8D8A-F037FDD06EAB}" destId="{334BC489-C42F-BE41-84AB-A5AA8EBCF1B6}" srcOrd="1" destOrd="0" presId="urn:microsoft.com/office/officeart/2005/8/layout/process3"/>
    <dgm:cxn modelId="{94CCA3C0-4E02-4148-9DEC-54463139BA4D}" type="presOf" srcId="{7F5AF9B3-8A45-5141-8926-C0C486D39DE7}" destId="{0B3065C9-C01F-6543-8F8E-98F9A4B96E59}" srcOrd="0" destOrd="0" presId="urn:microsoft.com/office/officeart/2005/8/layout/process3"/>
    <dgm:cxn modelId="{8B60EBDC-A939-A84A-B465-2D0BA5CC4350}" type="presOf" srcId="{2A0FFFB5-44A3-BA4F-94A9-178733154B3D}" destId="{7D57DB95-01CD-8544-8458-B1E70A9D0140}" srcOrd="0" destOrd="0" presId="urn:microsoft.com/office/officeart/2005/8/layout/process3"/>
    <dgm:cxn modelId="{DAD6A6E7-4D85-D743-9955-50A68C7F802A}" type="presOf" srcId="{56EAC93D-46FC-4046-AC06-1247055BE6DC}" destId="{E6A58829-CDBE-8240-9396-C91813F4EEB1}" srcOrd="1" destOrd="0" presId="urn:microsoft.com/office/officeart/2005/8/layout/process3"/>
    <dgm:cxn modelId="{1699FEEE-2B09-7B4C-9528-D986B259BBB6}" type="presOf" srcId="{E6FE635B-B839-9C49-9495-7C3286DCB03F}" destId="{9E5CD64E-9F41-DA46-9D60-F2825E101E94}" srcOrd="0" destOrd="0" presId="urn:microsoft.com/office/officeart/2005/8/layout/process3"/>
    <dgm:cxn modelId="{877972F7-71D9-AF43-B767-CB16728B5F61}" type="presOf" srcId="{AF1B646E-4EB0-7545-9A92-8D3F549326D7}" destId="{D979500B-1730-7644-A02F-9CDB703FEE33}" srcOrd="0" destOrd="0" presId="urn:microsoft.com/office/officeart/2005/8/layout/process3"/>
    <dgm:cxn modelId="{5D9D5B5E-C0D2-E243-A89E-3FE02B5F3D28}" type="presParOf" srcId="{D7E70FA4-92CD-CE45-9B0F-23D180916C46}" destId="{B7756057-5D25-F14C-BB9A-36BC13141F4D}" srcOrd="0" destOrd="0" presId="urn:microsoft.com/office/officeart/2005/8/layout/process3"/>
    <dgm:cxn modelId="{0982F7B8-E531-CD44-8843-E58C3C01BD13}" type="presParOf" srcId="{B7756057-5D25-F14C-BB9A-36BC13141F4D}" destId="{08D1984D-4730-6748-BFE8-91F3FAA388FE}" srcOrd="0" destOrd="0" presId="urn:microsoft.com/office/officeart/2005/8/layout/process3"/>
    <dgm:cxn modelId="{2DF2A7E9-005F-B54D-B04D-F214700E58C6}" type="presParOf" srcId="{B7756057-5D25-F14C-BB9A-36BC13141F4D}" destId="{E6A58829-CDBE-8240-9396-C91813F4EEB1}" srcOrd="1" destOrd="0" presId="urn:microsoft.com/office/officeart/2005/8/layout/process3"/>
    <dgm:cxn modelId="{A7839C29-E55B-9A45-B1CA-99007E78A1F8}" type="presParOf" srcId="{B7756057-5D25-F14C-BB9A-36BC13141F4D}" destId="{8CA3B2A6-D7DF-0D40-80F8-9915C87F285F}" srcOrd="2" destOrd="0" presId="urn:microsoft.com/office/officeart/2005/8/layout/process3"/>
    <dgm:cxn modelId="{D8DCD286-E23F-BD49-A523-DA091DAE6084}" type="presParOf" srcId="{D7E70FA4-92CD-CE45-9B0F-23D180916C46}" destId="{7D57DB95-01CD-8544-8458-B1E70A9D0140}" srcOrd="1" destOrd="0" presId="urn:microsoft.com/office/officeart/2005/8/layout/process3"/>
    <dgm:cxn modelId="{E0583EC6-24B1-A04A-AA74-8DD68A53452A}" type="presParOf" srcId="{7D57DB95-01CD-8544-8458-B1E70A9D0140}" destId="{F59DB3FC-E158-754B-B606-537125E3C856}" srcOrd="0" destOrd="0" presId="urn:microsoft.com/office/officeart/2005/8/layout/process3"/>
    <dgm:cxn modelId="{6AAB46ED-B162-EB45-97C2-9F60BD719CA4}" type="presParOf" srcId="{D7E70FA4-92CD-CE45-9B0F-23D180916C46}" destId="{C7E5E6B6-E78B-1B44-9994-CE693875CD05}" srcOrd="2" destOrd="0" presId="urn:microsoft.com/office/officeart/2005/8/layout/process3"/>
    <dgm:cxn modelId="{DDE05661-6D2D-7A46-A8ED-22FF41425241}" type="presParOf" srcId="{C7E5E6B6-E78B-1B44-9994-CE693875CD05}" destId="{9E5CD64E-9F41-DA46-9D60-F2825E101E94}" srcOrd="0" destOrd="0" presId="urn:microsoft.com/office/officeart/2005/8/layout/process3"/>
    <dgm:cxn modelId="{1338727B-E4AB-EA42-8F85-4A8D3D6EEAC8}" type="presParOf" srcId="{C7E5E6B6-E78B-1B44-9994-CE693875CD05}" destId="{D40458BE-C9C6-FE4B-B7AE-E5719AAF260E}" srcOrd="1" destOrd="0" presId="urn:microsoft.com/office/officeart/2005/8/layout/process3"/>
    <dgm:cxn modelId="{F7601055-3E21-CD48-A31D-6654692E300A}" type="presParOf" srcId="{C7E5E6B6-E78B-1B44-9994-CE693875CD05}" destId="{D979500B-1730-7644-A02F-9CDB703FEE33}" srcOrd="2" destOrd="0" presId="urn:microsoft.com/office/officeart/2005/8/layout/process3"/>
    <dgm:cxn modelId="{1A400A36-4C79-CA49-A0FF-C11E6E8D0A71}" type="presParOf" srcId="{D7E70FA4-92CD-CE45-9B0F-23D180916C46}" destId="{F4F9B941-C48F-4F46-B9B8-23270BD992D8}" srcOrd="3" destOrd="0" presId="urn:microsoft.com/office/officeart/2005/8/layout/process3"/>
    <dgm:cxn modelId="{78F41329-7E57-A54B-81DB-75CF3E261B55}" type="presParOf" srcId="{F4F9B941-C48F-4F46-B9B8-23270BD992D8}" destId="{334BC489-C42F-BE41-84AB-A5AA8EBCF1B6}" srcOrd="0" destOrd="0" presId="urn:microsoft.com/office/officeart/2005/8/layout/process3"/>
    <dgm:cxn modelId="{5250D7CA-1C9D-6B48-A382-98CD4CE48DBE}" type="presParOf" srcId="{D7E70FA4-92CD-CE45-9B0F-23D180916C46}" destId="{9C752E91-3376-2843-9BD7-3438CFD2306A}" srcOrd="4" destOrd="0" presId="urn:microsoft.com/office/officeart/2005/8/layout/process3"/>
    <dgm:cxn modelId="{C776EE36-9221-C742-816D-22F28DE7F312}" type="presParOf" srcId="{9C752E91-3376-2843-9BD7-3438CFD2306A}" destId="{BCC83CD0-EDAD-7347-B1E5-4589FB078B0E}" srcOrd="0" destOrd="0" presId="urn:microsoft.com/office/officeart/2005/8/layout/process3"/>
    <dgm:cxn modelId="{671461D9-C2B2-A645-B4D5-8031C3FA2BD4}" type="presParOf" srcId="{9C752E91-3376-2843-9BD7-3438CFD2306A}" destId="{CC6524D7-275F-544D-A407-E24BA291D393}" srcOrd="1" destOrd="0" presId="urn:microsoft.com/office/officeart/2005/8/layout/process3"/>
    <dgm:cxn modelId="{9D9D443C-79FE-3A47-80A9-9E86E8D9AE9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Présentation du système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 dirty="0"/>
            <a:t>Compte-rendu des actions menées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Exploitation pédagogique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Expérimentation, manipulations, essais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65691604-02C4-554D-AAB8-E971614466C4}" type="presOf" srcId="{CD5D3BA3-6158-5D49-B9B5-A06D6CA72302}" destId="{4A1AB905-C19A-0348-BF03-DE01008B7326}" srcOrd="0" destOrd="2" presId="urn:microsoft.com/office/officeart/2005/8/layout/process3"/>
    <dgm:cxn modelId="{46B9B11C-CA3F-3B46-A16C-334DE151D460}" type="presOf" srcId="{52903AF1-FA25-8546-AA01-06D31D8D5539}" destId="{0DCD3D7A-EC85-9045-8367-341060F04A81}" srcOrd="0" destOrd="0" presId="urn:microsoft.com/office/officeart/2005/8/layout/process3"/>
    <dgm:cxn modelId="{F947E51C-1088-D942-9890-A3B7E56A5207}" type="presOf" srcId="{81641C8F-2D66-F44E-9FA8-B2F72E8D2670}" destId="{6D8436DC-CAF2-2741-BCCF-9C12BD6BB7A8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BED5E823-C7EF-A948-8566-7EC08C153E76}" type="presOf" srcId="{4E61DCF2-4845-084C-8F82-A1F09F49321E}" destId="{64B0DF5E-F8F4-654F-A15D-B24AEBCB43D9}" srcOrd="1" destOrd="0" presId="urn:microsoft.com/office/officeart/2005/8/layout/process3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263EF926-C3A3-0B41-9124-FF5E500694D5}" type="presOf" srcId="{18B2CE13-8E07-A54A-9F34-F8E039572429}" destId="{90DFC798-1274-5C4B-AEB9-621EBD7F494C}" srcOrd="0" destOrd="1" presId="urn:microsoft.com/office/officeart/2005/8/layout/process3"/>
    <dgm:cxn modelId="{5F78F429-F532-E441-8974-C17E4546AC86}" type="presOf" srcId="{D9760B9A-FEDD-6B4E-A718-EABEFBC13384}" destId="{9B273273-8633-1E41-A05C-29006743A0D8}" srcOrd="1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5756565D-2394-BB4D-B61B-F00AE122C019}" type="presOf" srcId="{D9760B9A-FEDD-6B4E-A718-EABEFBC13384}" destId="{CA7C983E-A983-9E47-B3AB-8CE1CA9C24EF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20D9C664-6CD8-7542-AD9A-05F17DE0BD5C}" type="presOf" srcId="{ABCFE4DA-776E-1A4F-AD51-C8B074E6E09B}" destId="{D8553390-1C80-A94F-A5F0-A2D12B7DEB93}" srcOrd="0" destOrd="0" presId="urn:microsoft.com/office/officeart/2005/8/layout/process3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28E20D67-5EB5-6044-A2CA-078B17008278}" type="presOf" srcId="{9CE06F13-E82B-6D4A-96FE-E37D4066536D}" destId="{991C784D-F187-4A45-B16A-816D1518BACF}" srcOrd="1" destOrd="0" presId="urn:microsoft.com/office/officeart/2005/8/layout/process3"/>
    <dgm:cxn modelId="{4134504B-6E7B-324C-BE49-7B8EDA00737A}" type="presOf" srcId="{B65437AE-F062-5840-A3AC-DE92B1CACE36}" destId="{6B2B5F7F-070A-904F-8518-95D2956B63B9}" srcOrd="0" destOrd="0" presId="urn:microsoft.com/office/officeart/2005/8/layout/process3"/>
    <dgm:cxn modelId="{61E42A70-2EDF-3B40-9567-79ADC011A03F}" type="presOf" srcId="{B65437AE-F062-5840-A3AC-DE92B1CACE36}" destId="{94D66EB7-2961-AD45-805F-93A7075AE522}" srcOrd="1" destOrd="0" presId="urn:microsoft.com/office/officeart/2005/8/layout/process3"/>
    <dgm:cxn modelId="{8DDB0379-10D8-6146-A1F7-F55CD2EFD6E4}" type="presOf" srcId="{787E8A82-3089-2B49-AD4F-4524CDFB8D66}" destId="{4AF8254A-DF70-6349-A075-F848D012E00A}" srcOrd="0" destOrd="0" presId="urn:microsoft.com/office/officeart/2005/8/layout/process3"/>
    <dgm:cxn modelId="{E7D5497E-B9AC-7243-839B-2406ECF68635}" type="presOf" srcId="{787E8A82-3089-2B49-AD4F-4524CDFB8D66}" destId="{9D84876E-FD3B-CE4E-BC89-CB0CC6C6E777}" srcOrd="1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E0EF2798-0FBA-894D-83C7-BF4FD64466CA}" type="presOf" srcId="{ABCFE4DA-776E-1A4F-AD51-C8B074E6E09B}" destId="{72A8AF16-A264-AA4F-A3EC-925E839492F3}" srcOrd="1" destOrd="0" presId="urn:microsoft.com/office/officeart/2005/8/layout/process3"/>
    <dgm:cxn modelId="{B83AE0A0-FDB6-104C-978B-32F7A45E69C6}" type="presOf" srcId="{AE9C1129-0247-3A4B-AF72-D0CD825D941F}" destId="{EA53FFC4-417E-D84D-B704-01C7216BF1EF}" srcOrd="0" destOrd="0" presId="urn:microsoft.com/office/officeart/2005/8/layout/process3"/>
    <dgm:cxn modelId="{8B19A9A4-0A4A-C248-93B2-07AFF2D4792E}" type="presOf" srcId="{EBAAEE8F-7CE7-604B-A0EB-1592B5CC82D7}" destId="{4A1AB905-C19A-0348-BF03-DE01008B7326}" srcOrd="0" destOrd="0" presId="urn:microsoft.com/office/officeart/2005/8/layout/process3"/>
    <dgm:cxn modelId="{FFF9E0A7-414D-D340-8F46-E51FBA411B33}" type="presOf" srcId="{4E61DCF2-4845-084C-8F82-A1F09F49321E}" destId="{884CD2AF-9BEF-704E-AE57-147231BAAD33}" srcOrd="0" destOrd="0" presId="urn:microsoft.com/office/officeart/2005/8/layout/process3"/>
    <dgm:cxn modelId="{236185AA-6019-E24B-A07C-0C82ED683F49}" type="presOf" srcId="{36602151-05AF-7349-B513-06316ACD0DEB}" destId="{0DCD3D7A-EC85-9045-8367-341060F04A81}" srcOrd="0" destOrd="1" presId="urn:microsoft.com/office/officeart/2005/8/layout/process3"/>
    <dgm:cxn modelId="{3811B8B5-A6A9-2B49-9F99-D0A11229EEE6}" type="presOf" srcId="{90545029-7516-C947-B3EB-7ADF207108CB}" destId="{4A1AB905-C19A-0348-BF03-DE01008B7326}" srcOrd="0" destOrd="1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4234BBC2-6938-C046-89D4-5154DA68E6EE}" type="presOf" srcId="{9CE06F13-E82B-6D4A-96FE-E37D4066536D}" destId="{C519C248-6EAD-B941-823E-BACC899C5A4A}" srcOrd="0" destOrd="0" presId="urn:microsoft.com/office/officeart/2005/8/layout/process3"/>
    <dgm:cxn modelId="{61C2A2D1-37F2-EA43-8F44-206B9FE853E6}" type="presOf" srcId="{D9930DEC-EC93-F84D-A140-8364FDBB1239}" destId="{50EDA012-CF0C-8442-9066-04A6E0E12992}" srcOrd="1" destOrd="0" presId="urn:microsoft.com/office/officeart/2005/8/layout/process3"/>
    <dgm:cxn modelId="{82BD52F0-E908-E34B-A28B-04CAC8672443}" type="presOf" srcId="{D9930DEC-EC93-F84D-A140-8364FDBB1239}" destId="{24898F25-9BC6-7941-91FB-724BE5B0DEFC}" srcOrd="0" destOrd="0" presId="urn:microsoft.com/office/officeart/2005/8/layout/process3"/>
    <dgm:cxn modelId="{B99087F9-2A43-4C4D-8715-6E64AE8570B3}" type="presOf" srcId="{BD2F13CF-5898-ED43-A915-879F9500C09E}" destId="{90DFC798-1274-5C4B-AEB9-621EBD7F494C}" srcOrd="0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B4905BE3-BB23-4147-911E-9D60E335C54F}" type="presParOf" srcId="{EA53FFC4-417E-D84D-B704-01C7216BF1EF}" destId="{52F3E6BB-D740-544C-86B0-C7D745AEF63D}" srcOrd="0" destOrd="0" presId="urn:microsoft.com/office/officeart/2005/8/layout/process3"/>
    <dgm:cxn modelId="{1F7AE302-1B3C-8749-B3DF-33DA2AB40E7C}" type="presParOf" srcId="{52F3E6BB-D740-544C-86B0-C7D745AEF63D}" destId="{24898F25-9BC6-7941-91FB-724BE5B0DEFC}" srcOrd="0" destOrd="0" presId="urn:microsoft.com/office/officeart/2005/8/layout/process3"/>
    <dgm:cxn modelId="{A3D459A5-CB25-A94B-95E4-D25FFB9C816D}" type="presParOf" srcId="{52F3E6BB-D740-544C-86B0-C7D745AEF63D}" destId="{50EDA012-CF0C-8442-9066-04A6E0E12992}" srcOrd="1" destOrd="0" presId="urn:microsoft.com/office/officeart/2005/8/layout/process3"/>
    <dgm:cxn modelId="{728EF11F-96AA-7843-9F63-219F86B31B67}" type="presParOf" srcId="{52F3E6BB-D740-544C-86B0-C7D745AEF63D}" destId="{6D8436DC-CAF2-2741-BCCF-9C12BD6BB7A8}" srcOrd="2" destOrd="0" presId="urn:microsoft.com/office/officeart/2005/8/layout/process3"/>
    <dgm:cxn modelId="{F9E1FCF1-7B4E-2E49-B471-B8873791070F}" type="presParOf" srcId="{EA53FFC4-417E-D84D-B704-01C7216BF1EF}" destId="{6B2B5F7F-070A-904F-8518-95D2956B63B9}" srcOrd="1" destOrd="0" presId="urn:microsoft.com/office/officeart/2005/8/layout/process3"/>
    <dgm:cxn modelId="{41BDE4D7-DD4D-D140-B0B0-9072B2527A8E}" type="presParOf" srcId="{6B2B5F7F-070A-904F-8518-95D2956B63B9}" destId="{94D66EB7-2961-AD45-805F-93A7075AE522}" srcOrd="0" destOrd="0" presId="urn:microsoft.com/office/officeart/2005/8/layout/process3"/>
    <dgm:cxn modelId="{DCF1F1BD-85B6-5B4A-95D8-EE46D1FD2110}" type="presParOf" srcId="{EA53FFC4-417E-D84D-B704-01C7216BF1EF}" destId="{CCD64B7E-B2B1-504C-9256-9D5808E86BB4}" srcOrd="2" destOrd="0" presId="urn:microsoft.com/office/officeart/2005/8/layout/process3"/>
    <dgm:cxn modelId="{5F0FAEA6-12AA-5F47-8064-EB388F5AE940}" type="presParOf" srcId="{CCD64B7E-B2B1-504C-9256-9D5808E86BB4}" destId="{884CD2AF-9BEF-704E-AE57-147231BAAD33}" srcOrd="0" destOrd="0" presId="urn:microsoft.com/office/officeart/2005/8/layout/process3"/>
    <dgm:cxn modelId="{F857CE0A-CF88-194C-9C11-C70C49D923A7}" type="presParOf" srcId="{CCD64B7E-B2B1-504C-9256-9D5808E86BB4}" destId="{64B0DF5E-F8F4-654F-A15D-B24AEBCB43D9}" srcOrd="1" destOrd="0" presId="urn:microsoft.com/office/officeart/2005/8/layout/process3"/>
    <dgm:cxn modelId="{EFBBEBD7-20FD-EC4E-BBCD-8076C43B471A}" type="presParOf" srcId="{CCD64B7E-B2B1-504C-9256-9D5808E86BB4}" destId="{0DCD3D7A-EC85-9045-8367-341060F04A81}" srcOrd="2" destOrd="0" presId="urn:microsoft.com/office/officeart/2005/8/layout/process3"/>
    <dgm:cxn modelId="{5E662C5F-0DD9-F64F-B78F-5960510ECD3C}" type="presParOf" srcId="{EA53FFC4-417E-D84D-B704-01C7216BF1EF}" destId="{CA7C983E-A983-9E47-B3AB-8CE1CA9C24EF}" srcOrd="3" destOrd="0" presId="urn:microsoft.com/office/officeart/2005/8/layout/process3"/>
    <dgm:cxn modelId="{2079D591-947E-794D-9E39-9C10C0F13867}" type="presParOf" srcId="{CA7C983E-A983-9E47-B3AB-8CE1CA9C24EF}" destId="{9B273273-8633-1E41-A05C-29006743A0D8}" srcOrd="0" destOrd="0" presId="urn:microsoft.com/office/officeart/2005/8/layout/process3"/>
    <dgm:cxn modelId="{1DD32215-0BE2-444D-AEB9-A6525AC1DC16}" type="presParOf" srcId="{EA53FFC4-417E-D84D-B704-01C7216BF1EF}" destId="{432A9A22-80ED-3643-8F00-A33FF8FC87BF}" srcOrd="4" destOrd="0" presId="urn:microsoft.com/office/officeart/2005/8/layout/process3"/>
    <dgm:cxn modelId="{B63C99D8-1435-F644-B133-7058126BFC1F}" type="presParOf" srcId="{432A9A22-80ED-3643-8F00-A33FF8FC87BF}" destId="{C519C248-6EAD-B941-823E-BACC899C5A4A}" srcOrd="0" destOrd="0" presId="urn:microsoft.com/office/officeart/2005/8/layout/process3"/>
    <dgm:cxn modelId="{6AAF3775-3BB6-2747-B763-457ED313DA0B}" type="presParOf" srcId="{432A9A22-80ED-3643-8F00-A33FF8FC87BF}" destId="{991C784D-F187-4A45-B16A-816D1518BACF}" srcOrd="1" destOrd="0" presId="urn:microsoft.com/office/officeart/2005/8/layout/process3"/>
    <dgm:cxn modelId="{D2BF7DA2-4A26-1448-9E5C-1565EDF44ACB}" type="presParOf" srcId="{432A9A22-80ED-3643-8F00-A33FF8FC87BF}" destId="{90DFC798-1274-5C4B-AEB9-621EBD7F494C}" srcOrd="2" destOrd="0" presId="urn:microsoft.com/office/officeart/2005/8/layout/process3"/>
    <dgm:cxn modelId="{C177D046-DF8D-3344-B833-8ACC517BA101}" type="presParOf" srcId="{EA53FFC4-417E-D84D-B704-01C7216BF1EF}" destId="{4AF8254A-DF70-6349-A075-F848D012E00A}" srcOrd="5" destOrd="0" presId="urn:microsoft.com/office/officeart/2005/8/layout/process3"/>
    <dgm:cxn modelId="{91CF6C46-F8F7-FD48-9012-7788747579BE}" type="presParOf" srcId="{4AF8254A-DF70-6349-A075-F848D012E00A}" destId="{9D84876E-FD3B-CE4E-BC89-CB0CC6C6E777}" srcOrd="0" destOrd="0" presId="urn:microsoft.com/office/officeart/2005/8/layout/process3"/>
    <dgm:cxn modelId="{46097827-0AA5-9E48-A5CA-D7AD10A7451F}" type="presParOf" srcId="{EA53FFC4-417E-D84D-B704-01C7216BF1EF}" destId="{060E95EB-CDEC-4443-BC85-F63BFC45DEDB}" srcOrd="6" destOrd="0" presId="urn:microsoft.com/office/officeart/2005/8/layout/process3"/>
    <dgm:cxn modelId="{D9B42541-1ADB-3643-B840-F6631970E2C9}" type="presParOf" srcId="{060E95EB-CDEC-4443-BC85-F63BFC45DEDB}" destId="{D8553390-1C80-A94F-A5F0-A2D12B7DEB93}" srcOrd="0" destOrd="0" presId="urn:microsoft.com/office/officeart/2005/8/layout/process3"/>
    <dgm:cxn modelId="{266BA77F-A334-D347-A20E-088DDCF7DCF7}" type="presParOf" srcId="{060E95EB-CDEC-4443-BC85-F63BFC45DEDB}" destId="{72A8AF16-A264-AA4F-A3EC-925E839492F3}" srcOrd="1" destOrd="0" presId="urn:microsoft.com/office/officeart/2005/8/layout/process3"/>
    <dgm:cxn modelId="{D9B7D94E-593A-C846-8E16-3D8A91A1AF46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 dirty="0"/>
            <a:t>Préparation du dossier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 dirty="0"/>
            <a:t>Toute l’année jusqu’au mois de juin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 dirty="0"/>
            <a:t>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 dirty="0"/>
            <a:t>Entretien avec le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53B32B0A-523D-004B-B049-B086CBFB5827}">
      <dgm:prSet phldrT="[Texte]"/>
      <dgm:spPr/>
      <dgm:t>
        <a:bodyPr/>
        <a:lstStyle/>
        <a:p>
          <a:r>
            <a:rPr lang="fr-FR" dirty="0"/>
            <a:t>Dossier numérique &lt; 40 pages</a:t>
          </a:r>
        </a:p>
      </dgm:t>
    </dgm:pt>
    <dgm:pt modelId="{BF187A9D-7A33-9945-B43D-813E61F52FED}" type="parTrans" cxnId="{8B552899-89B8-CF44-B18D-468C36911A7B}">
      <dgm:prSet/>
      <dgm:spPr/>
      <dgm:t>
        <a:bodyPr/>
        <a:lstStyle/>
        <a:p>
          <a:endParaRPr lang="fr-FR"/>
        </a:p>
      </dgm:t>
    </dgm:pt>
    <dgm:pt modelId="{87E701C9-67E8-D740-B8E2-1AD5ACABFE6F}" type="sibTrans" cxnId="{8B552899-89B8-CF44-B18D-468C36911A7B}">
      <dgm:prSet/>
      <dgm:spPr/>
      <dgm:t>
        <a:bodyPr/>
        <a:lstStyle/>
        <a:p>
          <a:endParaRPr lang="fr-FR"/>
        </a:p>
      </dgm:t>
    </dgm:pt>
    <dgm:pt modelId="{C545D02C-46BD-974B-8F75-1B8C6A53F315}">
      <dgm:prSet phldrT="[Texte]"/>
      <dgm:spPr/>
      <dgm:t>
        <a:bodyPr/>
        <a:lstStyle/>
        <a:p>
          <a:r>
            <a:rPr lang="fr-FR" dirty="0"/>
            <a:t>Présentation d’une problématique technique associée au support et d’une démarche d’investigation associée permettant de résoudre le problème</a:t>
          </a:r>
        </a:p>
      </dgm:t>
    </dgm:pt>
    <dgm:pt modelId="{2425B1D2-76F9-DA44-8750-0A8C4141DBD3}" type="parTrans" cxnId="{BDEC82E7-43FD-3D43-BCEE-F31239581E43}">
      <dgm:prSet/>
      <dgm:spPr/>
      <dgm:t>
        <a:bodyPr/>
        <a:lstStyle/>
        <a:p>
          <a:endParaRPr lang="fr-FR"/>
        </a:p>
      </dgm:t>
    </dgm:pt>
    <dgm:pt modelId="{D07B6E24-E227-2B41-82C4-06C0A8B7B4E4}" type="sibTrans" cxnId="{BDEC82E7-43FD-3D43-BCEE-F31239581E43}">
      <dgm:prSet/>
      <dgm:spPr/>
      <dgm:t>
        <a:bodyPr/>
        <a:lstStyle/>
        <a:p>
          <a:endParaRPr lang="fr-FR"/>
        </a:p>
      </dgm:t>
    </dgm:pt>
    <dgm:pt modelId="{C40918FF-7E68-9D45-862D-67778A38D67C}">
      <dgm:prSet phldrT="[Texte]"/>
      <dgm:spPr/>
      <dgm:t>
        <a:bodyPr/>
        <a:lstStyle/>
        <a:p>
          <a:r>
            <a:rPr lang="fr-FR" b="1" dirty="0"/>
            <a:t>Présentation de l’exploitation pédagogique associée</a:t>
          </a:r>
        </a:p>
      </dgm:t>
    </dgm:pt>
    <dgm:pt modelId="{4CA6C08C-2EDC-C249-8A57-0293E92CD939}" type="parTrans" cxnId="{53F5546D-1FB3-8046-A038-7C467EB7D200}">
      <dgm:prSet/>
      <dgm:spPr/>
      <dgm:t>
        <a:bodyPr/>
        <a:lstStyle/>
        <a:p>
          <a:endParaRPr lang="fr-FR"/>
        </a:p>
      </dgm:t>
    </dgm:pt>
    <dgm:pt modelId="{4551DD16-E4F6-4F40-A2E2-0B0082BFC785}" type="sibTrans" cxnId="{53F5546D-1FB3-8046-A038-7C467EB7D200}">
      <dgm:prSet/>
      <dgm:spPr/>
      <dgm:t>
        <a:bodyPr/>
        <a:lstStyle/>
        <a:p>
          <a:endParaRPr lang="fr-FR"/>
        </a:p>
      </dgm:t>
    </dgm:pt>
    <dgm:pt modelId="{3A0C134E-DBC6-E743-96F3-208359EA76C1}">
      <dgm:prSet phldrT="[Texte]"/>
      <dgm:spPr/>
      <dgm:t>
        <a:bodyPr/>
        <a:lstStyle/>
        <a:p>
          <a:r>
            <a:rPr lang="fr-FR" dirty="0"/>
            <a:t>Vérification que le dossier résulte bien d’un travail personnel du candidat.</a:t>
          </a:r>
        </a:p>
      </dgm:t>
    </dgm:pt>
    <dgm:pt modelId="{0B7E75C9-A7A6-FA42-9E01-AAA43F7A7C9B}" type="parTrans" cxnId="{784493BB-0F06-D040-9743-ECF75DAD12D4}">
      <dgm:prSet/>
      <dgm:spPr/>
      <dgm:t>
        <a:bodyPr/>
        <a:lstStyle/>
        <a:p>
          <a:endParaRPr lang="fr-FR"/>
        </a:p>
      </dgm:t>
    </dgm:pt>
    <dgm:pt modelId="{3E6C87E5-FDF0-3E45-BB26-946612EEF9AE}" type="sibTrans" cxnId="{784493BB-0F06-D040-9743-ECF75DAD12D4}">
      <dgm:prSet/>
      <dgm:spPr/>
      <dgm:t>
        <a:bodyPr/>
        <a:lstStyle/>
        <a:p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 custScaleX="189556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7500D325-58AA-4748-99FD-64880C56DC15}" type="presOf" srcId="{53B32B0A-523D-004B-B049-B086CBFB5827}" destId="{8CA3B2A6-D7DF-0D40-80F8-9915C87F285F}" srcOrd="0" destOrd="1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0F2A7032-374F-A749-A08D-30E149322BEA}" type="presOf" srcId="{FE1EE742-2199-BB48-A9C0-ADD25DFF8757}" destId="{CC6524D7-275F-544D-A407-E24BA291D393}" srcOrd="1" destOrd="0" presId="urn:microsoft.com/office/officeart/2005/8/layout/process3"/>
    <dgm:cxn modelId="{61B63A33-2DB6-A446-A62E-8D0A1A1AF68B}" type="presOf" srcId="{56EAC93D-46FC-4046-AC06-1247055BE6DC}" destId="{E6A58829-CDBE-8240-9396-C91813F4EEB1}" srcOrd="1" destOrd="0" presId="urn:microsoft.com/office/officeart/2005/8/layout/process3"/>
    <dgm:cxn modelId="{A31F4D34-4E20-DA41-956A-2170398FDA8A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53F5546D-1FB3-8046-A038-7C467EB7D200}" srcId="{E6FE635B-B839-9C49-9495-7C3286DCB03F}" destId="{C40918FF-7E68-9D45-862D-67778A38D67C}" srcOrd="2" destOrd="0" parTransId="{4CA6C08C-2EDC-C249-8A57-0293E92CD939}" sibTransId="{4551DD16-E4F6-4F40-A2E2-0B0082BFC785}"/>
    <dgm:cxn modelId="{8A8A5358-10A9-0849-9ACB-054A0C6A80EB}" type="presOf" srcId="{2A0FFFB5-44A3-BA4F-94A9-178733154B3D}" destId="{F59DB3FC-E158-754B-B606-537125E3C856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4ED1DB7F-DD53-9749-8E41-62D46B723993}" type="presOf" srcId="{C545D02C-46BD-974B-8F75-1B8C6A53F315}" destId="{D979500B-1730-7644-A02F-9CDB703FEE33}" srcOrd="0" destOrd="1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D7F9D88-1DFB-244A-A28E-FDBDC466A31D}" type="presOf" srcId="{EF4CE779-1D55-AE40-8D8A-F037FDD06EAB}" destId="{334BC489-C42F-BE41-84AB-A5AA8EBCF1B6}" srcOrd="1" destOrd="0" presId="urn:microsoft.com/office/officeart/2005/8/layout/process3"/>
    <dgm:cxn modelId="{7E424F8F-0C0C-BA42-AFD4-588E6DD03E5A}" type="presOf" srcId="{3A0C134E-DBC6-E743-96F3-208359EA76C1}" destId="{0B3065C9-C01F-6543-8F8E-98F9A4B96E59}" srcOrd="0" destOrd="1" presId="urn:microsoft.com/office/officeart/2005/8/layout/process3"/>
    <dgm:cxn modelId="{8B552899-89B8-CF44-B18D-468C36911A7B}" srcId="{56EAC93D-46FC-4046-AC06-1247055BE6DC}" destId="{53B32B0A-523D-004B-B049-B086CBFB5827}" srcOrd="1" destOrd="0" parTransId="{BF187A9D-7A33-9945-B43D-813E61F52FED}" sibTransId="{87E701C9-67E8-D740-B8E2-1AD5ACABFE6F}"/>
    <dgm:cxn modelId="{E6292A9E-45E9-404D-9AD4-F0B59DE7B3ED}" type="presOf" srcId="{AF1B646E-4EB0-7545-9A92-8D3F549326D7}" destId="{D979500B-1730-7644-A02F-9CDB703FEE33}" srcOrd="0" destOrd="0" presId="urn:microsoft.com/office/officeart/2005/8/layout/process3"/>
    <dgm:cxn modelId="{358EC9A6-F087-E644-A8B7-1CE256AC4924}" type="presOf" srcId="{C40918FF-7E68-9D45-862D-67778A38D67C}" destId="{D979500B-1730-7644-A02F-9CDB703FEE33}" srcOrd="0" destOrd="2" presId="urn:microsoft.com/office/officeart/2005/8/layout/process3"/>
    <dgm:cxn modelId="{6AFCD2B1-8C9F-1248-9108-034493B72F7A}" type="presOf" srcId="{5BC44392-4F77-7B48-A8BC-4B4D6E49E2B9}" destId="{8CA3B2A6-D7DF-0D40-80F8-9915C87F285F}" srcOrd="0" destOrd="0" presId="urn:microsoft.com/office/officeart/2005/8/layout/process3"/>
    <dgm:cxn modelId="{784493BB-0F06-D040-9743-ECF75DAD12D4}" srcId="{FE1EE742-2199-BB48-A9C0-ADD25DFF8757}" destId="{3A0C134E-DBC6-E743-96F3-208359EA76C1}" srcOrd="1" destOrd="0" parTransId="{0B7E75C9-A7A6-FA42-9E01-AAA43F7A7C9B}" sibTransId="{3E6C87E5-FDF0-3E45-BB26-946612EEF9AE}"/>
    <dgm:cxn modelId="{3A0048BF-3138-C74C-ACFE-0BF0CB97A0FC}" type="presOf" srcId="{2A0FFFB5-44A3-BA4F-94A9-178733154B3D}" destId="{7D57DB95-01CD-8544-8458-B1E70A9D0140}" srcOrd="0" destOrd="0" presId="urn:microsoft.com/office/officeart/2005/8/layout/process3"/>
    <dgm:cxn modelId="{8A082FC8-B45B-D94B-A406-06EC187C819B}" type="presOf" srcId="{E6FE635B-B839-9C49-9495-7C3286DCB03F}" destId="{9E5CD64E-9F41-DA46-9D60-F2825E101E94}" srcOrd="0" destOrd="0" presId="urn:microsoft.com/office/officeart/2005/8/layout/process3"/>
    <dgm:cxn modelId="{A43FF1D4-86A0-C548-A169-95153F703FFB}" type="presOf" srcId="{C7FCB59E-8815-5846-B56A-CD9583085CA8}" destId="{D7E70FA4-92CD-CE45-9B0F-23D180916C46}" srcOrd="0" destOrd="0" presId="urn:microsoft.com/office/officeart/2005/8/layout/process3"/>
    <dgm:cxn modelId="{A12247DE-082F-5D4C-9D5B-35B84353E3C9}" type="presOf" srcId="{7F5AF9B3-8A45-5141-8926-C0C486D39DE7}" destId="{0B3065C9-C01F-6543-8F8E-98F9A4B96E59}" srcOrd="0" destOrd="0" presId="urn:microsoft.com/office/officeart/2005/8/layout/process3"/>
    <dgm:cxn modelId="{BDEC82E7-43FD-3D43-BCEE-F31239581E43}" srcId="{E6FE635B-B839-9C49-9495-7C3286DCB03F}" destId="{C545D02C-46BD-974B-8F75-1B8C6A53F315}" srcOrd="1" destOrd="0" parTransId="{2425B1D2-76F9-DA44-8750-0A8C4141DBD3}" sibTransId="{D07B6E24-E227-2B41-82C4-06C0A8B7B4E4}"/>
    <dgm:cxn modelId="{526468F2-A93B-7C47-9BCA-392FA0F93C8B}" type="presOf" srcId="{E6FE635B-B839-9C49-9495-7C3286DCB03F}" destId="{D40458BE-C9C6-FE4B-B7AE-E5719AAF260E}" srcOrd="1" destOrd="0" presId="urn:microsoft.com/office/officeart/2005/8/layout/process3"/>
    <dgm:cxn modelId="{3FFCE1F7-4D98-CC48-8A0B-35763C1A4E24}" type="presOf" srcId="{FE1EE742-2199-BB48-A9C0-ADD25DFF8757}" destId="{BCC83CD0-EDAD-7347-B1E5-4589FB078B0E}" srcOrd="0" destOrd="0" presId="urn:microsoft.com/office/officeart/2005/8/layout/process3"/>
    <dgm:cxn modelId="{9473D8FC-4761-0944-92DB-B3E749686282}" type="presOf" srcId="{56EAC93D-46FC-4046-AC06-1247055BE6DC}" destId="{08D1984D-4730-6748-BFE8-91F3FAA388FE}" srcOrd="0" destOrd="0" presId="urn:microsoft.com/office/officeart/2005/8/layout/process3"/>
    <dgm:cxn modelId="{6BDC06B8-B72C-5447-9A88-47967337D48C}" type="presParOf" srcId="{D7E70FA4-92CD-CE45-9B0F-23D180916C46}" destId="{B7756057-5D25-F14C-BB9A-36BC13141F4D}" srcOrd="0" destOrd="0" presId="urn:microsoft.com/office/officeart/2005/8/layout/process3"/>
    <dgm:cxn modelId="{66651879-BDD7-C148-8B1A-45050D6801B8}" type="presParOf" srcId="{B7756057-5D25-F14C-BB9A-36BC13141F4D}" destId="{08D1984D-4730-6748-BFE8-91F3FAA388FE}" srcOrd="0" destOrd="0" presId="urn:microsoft.com/office/officeart/2005/8/layout/process3"/>
    <dgm:cxn modelId="{FF11636C-DD0F-2D41-957F-413745249A85}" type="presParOf" srcId="{B7756057-5D25-F14C-BB9A-36BC13141F4D}" destId="{E6A58829-CDBE-8240-9396-C91813F4EEB1}" srcOrd="1" destOrd="0" presId="urn:microsoft.com/office/officeart/2005/8/layout/process3"/>
    <dgm:cxn modelId="{00BDC9E3-7A13-6E48-8319-5B106A65B749}" type="presParOf" srcId="{B7756057-5D25-F14C-BB9A-36BC13141F4D}" destId="{8CA3B2A6-D7DF-0D40-80F8-9915C87F285F}" srcOrd="2" destOrd="0" presId="urn:microsoft.com/office/officeart/2005/8/layout/process3"/>
    <dgm:cxn modelId="{AA2DFB5D-BFC7-CA4B-84CF-B164E733EF7E}" type="presParOf" srcId="{D7E70FA4-92CD-CE45-9B0F-23D180916C46}" destId="{7D57DB95-01CD-8544-8458-B1E70A9D0140}" srcOrd="1" destOrd="0" presId="urn:microsoft.com/office/officeart/2005/8/layout/process3"/>
    <dgm:cxn modelId="{6785D86F-2885-BA43-B947-A5B05382AEAF}" type="presParOf" srcId="{7D57DB95-01CD-8544-8458-B1E70A9D0140}" destId="{F59DB3FC-E158-754B-B606-537125E3C856}" srcOrd="0" destOrd="0" presId="urn:microsoft.com/office/officeart/2005/8/layout/process3"/>
    <dgm:cxn modelId="{5C6D345F-0414-124B-8326-E5024170833F}" type="presParOf" srcId="{D7E70FA4-92CD-CE45-9B0F-23D180916C46}" destId="{C7E5E6B6-E78B-1B44-9994-CE693875CD05}" srcOrd="2" destOrd="0" presId="urn:microsoft.com/office/officeart/2005/8/layout/process3"/>
    <dgm:cxn modelId="{061BFE3B-0AFB-9F4C-A7C8-9BCB24869A3D}" type="presParOf" srcId="{C7E5E6B6-E78B-1B44-9994-CE693875CD05}" destId="{9E5CD64E-9F41-DA46-9D60-F2825E101E94}" srcOrd="0" destOrd="0" presId="urn:microsoft.com/office/officeart/2005/8/layout/process3"/>
    <dgm:cxn modelId="{9F60BB95-7DEB-F942-8867-33592ECC098C}" type="presParOf" srcId="{C7E5E6B6-E78B-1B44-9994-CE693875CD05}" destId="{D40458BE-C9C6-FE4B-B7AE-E5719AAF260E}" srcOrd="1" destOrd="0" presId="urn:microsoft.com/office/officeart/2005/8/layout/process3"/>
    <dgm:cxn modelId="{937A7365-8A54-3241-B685-ED164561CD42}" type="presParOf" srcId="{C7E5E6B6-E78B-1B44-9994-CE693875CD05}" destId="{D979500B-1730-7644-A02F-9CDB703FEE33}" srcOrd="2" destOrd="0" presId="urn:microsoft.com/office/officeart/2005/8/layout/process3"/>
    <dgm:cxn modelId="{713F1204-F46A-3D40-B898-D6999801DA5E}" type="presParOf" srcId="{D7E70FA4-92CD-CE45-9B0F-23D180916C46}" destId="{F4F9B941-C48F-4F46-B9B8-23270BD992D8}" srcOrd="3" destOrd="0" presId="urn:microsoft.com/office/officeart/2005/8/layout/process3"/>
    <dgm:cxn modelId="{9CFF368A-7936-7D44-AC2B-A45FBFB9E87C}" type="presParOf" srcId="{F4F9B941-C48F-4F46-B9B8-23270BD992D8}" destId="{334BC489-C42F-BE41-84AB-A5AA8EBCF1B6}" srcOrd="0" destOrd="0" presId="urn:microsoft.com/office/officeart/2005/8/layout/process3"/>
    <dgm:cxn modelId="{B6FEE4C7-8E4D-4447-99D2-915EEB0C70FE}" type="presParOf" srcId="{D7E70FA4-92CD-CE45-9B0F-23D180916C46}" destId="{9C752E91-3376-2843-9BD7-3438CFD2306A}" srcOrd="4" destOrd="0" presId="urn:microsoft.com/office/officeart/2005/8/layout/process3"/>
    <dgm:cxn modelId="{0CCEBDD3-E872-2241-AC4F-2F7E6688AD5C}" type="presParOf" srcId="{9C752E91-3376-2843-9BD7-3438CFD2306A}" destId="{BCC83CD0-EDAD-7347-B1E5-4589FB078B0E}" srcOrd="0" destOrd="0" presId="urn:microsoft.com/office/officeart/2005/8/layout/process3"/>
    <dgm:cxn modelId="{B591E1F7-24B7-F340-943B-611E93BC9D26}" type="presParOf" srcId="{9C752E91-3376-2843-9BD7-3438CFD2306A}" destId="{CC6524D7-275F-544D-A407-E24BA291D393}" srcOrd="1" destOrd="0" presId="urn:microsoft.com/office/officeart/2005/8/layout/process3"/>
    <dgm:cxn modelId="{437AAFEE-9DCC-6441-83EE-13B2164F4E0A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E3AC053C-8590-A24C-BCBF-4B01E5E37D5A}" type="presOf" srcId="{2A0FFFB5-44A3-BA4F-94A9-178733154B3D}" destId="{7D57DB95-01CD-8544-8458-B1E70A9D0140}" srcOrd="0" destOrd="0" presId="urn:microsoft.com/office/officeart/2005/8/layout/process3"/>
    <dgm:cxn modelId="{F3555E3F-6097-B74E-8C6B-E71BCBFC68EB}" type="presOf" srcId="{FE1EE742-2199-BB48-A9C0-ADD25DFF8757}" destId="{CC6524D7-275F-544D-A407-E24BA291D393}" srcOrd="1" destOrd="0" presId="urn:microsoft.com/office/officeart/2005/8/layout/process3"/>
    <dgm:cxn modelId="{19A33741-DFA6-954F-A597-8D9F1CDF9B54}" type="presOf" srcId="{7F5AF9B3-8A45-5141-8926-C0C486D39DE7}" destId="{0B3065C9-C01F-6543-8F8E-98F9A4B96E59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EBF0449-363E-0644-A9DD-1B7080112AAE}" type="presOf" srcId="{EF4CE779-1D55-AE40-8D8A-F037FDD06EAB}" destId="{F4F9B941-C48F-4F46-B9B8-23270BD992D8}" srcOrd="0" destOrd="0" presId="urn:microsoft.com/office/officeart/2005/8/layout/process3"/>
    <dgm:cxn modelId="{FC88204B-8685-564C-993D-833D7D5E1CE2}" type="presOf" srcId="{56EAC93D-46FC-4046-AC06-1247055BE6DC}" destId="{08D1984D-4730-6748-BFE8-91F3FAA388FE}" srcOrd="0" destOrd="0" presId="urn:microsoft.com/office/officeart/2005/8/layout/process3"/>
    <dgm:cxn modelId="{8A586F71-F784-CF4A-81FF-C91AD4EE27E8}" type="presOf" srcId="{AF1B646E-4EB0-7545-9A92-8D3F549326D7}" destId="{D979500B-1730-7644-A02F-9CDB703FEE33}" srcOrd="0" destOrd="0" presId="urn:microsoft.com/office/officeart/2005/8/layout/process3"/>
    <dgm:cxn modelId="{E4DDFF78-7A9C-2C49-944F-F28458846F48}" type="presOf" srcId="{EF4CE779-1D55-AE40-8D8A-F037FDD06EAB}" destId="{334BC489-C42F-BE41-84AB-A5AA8EBCF1B6}" srcOrd="1" destOrd="0" presId="urn:microsoft.com/office/officeart/2005/8/layout/process3"/>
    <dgm:cxn modelId="{3195AD79-4B8D-EC44-A5C6-CAA6DCC1DE04}" type="presOf" srcId="{E6FE635B-B839-9C49-9495-7C3286DCB03F}" destId="{D40458BE-C9C6-FE4B-B7AE-E5719AAF260E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30307A7-DABF-844A-89F7-3D4C068FEB80}" type="presOf" srcId="{2A0FFFB5-44A3-BA4F-94A9-178733154B3D}" destId="{F59DB3FC-E158-754B-B606-537125E3C856}" srcOrd="1" destOrd="0" presId="urn:microsoft.com/office/officeart/2005/8/layout/process3"/>
    <dgm:cxn modelId="{0F4B32AA-86E1-4C46-B6D6-EEC33D033960}" type="presOf" srcId="{FE1EE742-2199-BB48-A9C0-ADD25DFF8757}" destId="{BCC83CD0-EDAD-7347-B1E5-4589FB078B0E}" srcOrd="0" destOrd="0" presId="urn:microsoft.com/office/officeart/2005/8/layout/process3"/>
    <dgm:cxn modelId="{D6C67DC0-6CC5-9A4D-AB05-E2F75E0F4B53}" type="presOf" srcId="{E6FE635B-B839-9C49-9495-7C3286DCB03F}" destId="{9E5CD64E-9F41-DA46-9D60-F2825E101E94}" srcOrd="0" destOrd="0" presId="urn:microsoft.com/office/officeart/2005/8/layout/process3"/>
    <dgm:cxn modelId="{48C672CE-F0C8-5C40-99E1-892A4451FBDF}" type="presOf" srcId="{56EAC93D-46FC-4046-AC06-1247055BE6DC}" destId="{E6A58829-CDBE-8240-9396-C91813F4EEB1}" srcOrd="1" destOrd="0" presId="urn:microsoft.com/office/officeart/2005/8/layout/process3"/>
    <dgm:cxn modelId="{D809A2DA-D2BF-4246-9581-4F135556FD1C}" type="presOf" srcId="{C7FCB59E-8815-5846-B56A-CD9583085CA8}" destId="{D7E70FA4-92CD-CE45-9B0F-23D180916C46}" srcOrd="0" destOrd="0" presId="urn:microsoft.com/office/officeart/2005/8/layout/process3"/>
    <dgm:cxn modelId="{2C1B8DF0-9B49-AE4F-8D96-DE539854E907}" type="presOf" srcId="{5BC44392-4F77-7B48-A8BC-4B4D6E49E2B9}" destId="{8CA3B2A6-D7DF-0D40-80F8-9915C87F285F}" srcOrd="0" destOrd="0" presId="urn:microsoft.com/office/officeart/2005/8/layout/process3"/>
    <dgm:cxn modelId="{41F2C369-F9F6-E64F-AD01-C126427A49AC}" type="presParOf" srcId="{D7E70FA4-92CD-CE45-9B0F-23D180916C46}" destId="{B7756057-5D25-F14C-BB9A-36BC13141F4D}" srcOrd="0" destOrd="0" presId="urn:microsoft.com/office/officeart/2005/8/layout/process3"/>
    <dgm:cxn modelId="{19B17FA5-1665-DF4B-B911-E5496CC329A3}" type="presParOf" srcId="{B7756057-5D25-F14C-BB9A-36BC13141F4D}" destId="{08D1984D-4730-6748-BFE8-91F3FAA388FE}" srcOrd="0" destOrd="0" presId="urn:microsoft.com/office/officeart/2005/8/layout/process3"/>
    <dgm:cxn modelId="{FF86BFAB-3727-824C-BC8F-8B1F79CC8DCB}" type="presParOf" srcId="{B7756057-5D25-F14C-BB9A-36BC13141F4D}" destId="{E6A58829-CDBE-8240-9396-C91813F4EEB1}" srcOrd="1" destOrd="0" presId="urn:microsoft.com/office/officeart/2005/8/layout/process3"/>
    <dgm:cxn modelId="{C3F74E0A-2057-5345-A6FB-8DD4CA568741}" type="presParOf" srcId="{B7756057-5D25-F14C-BB9A-36BC13141F4D}" destId="{8CA3B2A6-D7DF-0D40-80F8-9915C87F285F}" srcOrd="2" destOrd="0" presId="urn:microsoft.com/office/officeart/2005/8/layout/process3"/>
    <dgm:cxn modelId="{CFA3EB53-9ADA-2243-9A58-65673502143F}" type="presParOf" srcId="{D7E70FA4-92CD-CE45-9B0F-23D180916C46}" destId="{7D57DB95-01CD-8544-8458-B1E70A9D0140}" srcOrd="1" destOrd="0" presId="urn:microsoft.com/office/officeart/2005/8/layout/process3"/>
    <dgm:cxn modelId="{F31124AA-B25B-B54D-8850-B392124DBF8E}" type="presParOf" srcId="{7D57DB95-01CD-8544-8458-B1E70A9D0140}" destId="{F59DB3FC-E158-754B-B606-537125E3C856}" srcOrd="0" destOrd="0" presId="urn:microsoft.com/office/officeart/2005/8/layout/process3"/>
    <dgm:cxn modelId="{7E6E1988-4759-8641-A72A-FE8C5215E226}" type="presParOf" srcId="{D7E70FA4-92CD-CE45-9B0F-23D180916C46}" destId="{C7E5E6B6-E78B-1B44-9994-CE693875CD05}" srcOrd="2" destOrd="0" presId="urn:microsoft.com/office/officeart/2005/8/layout/process3"/>
    <dgm:cxn modelId="{94C76438-723C-314D-952A-224EFBC3CF43}" type="presParOf" srcId="{C7E5E6B6-E78B-1B44-9994-CE693875CD05}" destId="{9E5CD64E-9F41-DA46-9D60-F2825E101E94}" srcOrd="0" destOrd="0" presId="urn:microsoft.com/office/officeart/2005/8/layout/process3"/>
    <dgm:cxn modelId="{2243542A-F592-FF44-A261-61FB88646F24}" type="presParOf" srcId="{C7E5E6B6-E78B-1B44-9994-CE693875CD05}" destId="{D40458BE-C9C6-FE4B-B7AE-E5719AAF260E}" srcOrd="1" destOrd="0" presId="urn:microsoft.com/office/officeart/2005/8/layout/process3"/>
    <dgm:cxn modelId="{83AE3A74-689D-6343-B483-4A6F1AFBB98E}" type="presParOf" srcId="{C7E5E6B6-E78B-1B44-9994-CE693875CD05}" destId="{D979500B-1730-7644-A02F-9CDB703FEE33}" srcOrd="2" destOrd="0" presId="urn:microsoft.com/office/officeart/2005/8/layout/process3"/>
    <dgm:cxn modelId="{CB265349-9022-7741-AE41-491F96DE1D80}" type="presParOf" srcId="{D7E70FA4-92CD-CE45-9B0F-23D180916C46}" destId="{F4F9B941-C48F-4F46-B9B8-23270BD992D8}" srcOrd="3" destOrd="0" presId="urn:microsoft.com/office/officeart/2005/8/layout/process3"/>
    <dgm:cxn modelId="{C583F288-0980-2749-921A-E87D38D4BC46}" type="presParOf" srcId="{F4F9B941-C48F-4F46-B9B8-23270BD992D8}" destId="{334BC489-C42F-BE41-84AB-A5AA8EBCF1B6}" srcOrd="0" destOrd="0" presId="urn:microsoft.com/office/officeart/2005/8/layout/process3"/>
    <dgm:cxn modelId="{1FC32F21-D1CC-E740-A676-551D3EFBCE85}" type="presParOf" srcId="{D7E70FA4-92CD-CE45-9B0F-23D180916C46}" destId="{9C752E91-3376-2843-9BD7-3438CFD2306A}" srcOrd="4" destOrd="0" presId="urn:microsoft.com/office/officeart/2005/8/layout/process3"/>
    <dgm:cxn modelId="{333A0A26-6DA3-D149-9D13-D619B30718EF}" type="presParOf" srcId="{9C752E91-3376-2843-9BD7-3438CFD2306A}" destId="{BCC83CD0-EDAD-7347-B1E5-4589FB078B0E}" srcOrd="0" destOrd="0" presId="urn:microsoft.com/office/officeart/2005/8/layout/process3"/>
    <dgm:cxn modelId="{92E1FB04-8B6C-F641-B886-F43D55E46808}" type="presParOf" srcId="{9C752E91-3376-2843-9BD7-3438CFD2306A}" destId="{CC6524D7-275F-544D-A407-E24BA291D393}" srcOrd="1" destOrd="0" presId="urn:microsoft.com/office/officeart/2005/8/layout/process3"/>
    <dgm:cxn modelId="{2516E42D-4EDD-0C48-A98E-908A29C775A1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Conception d’une séquence pédagogique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45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D7D9F18E-5D58-AE4F-9C15-168C34AA5DA8}">
      <dgm:prSet phldrT="[Texte]"/>
      <dgm:spPr/>
      <dgm:t>
        <a:bodyPr/>
        <a:lstStyle/>
        <a:p>
          <a:r>
            <a:rPr lang="fr-FR" dirty="0"/>
            <a:t>Contexte pédagogique imposé (titre de la séquence, classe, liste de systèmes, proposition de progression didactique.)</a:t>
          </a:r>
        </a:p>
      </dgm:t>
    </dgm:pt>
    <dgm:pt modelId="{4B792B63-64DE-CA45-B2ED-90BC7825B252}" type="parTrans" cxnId="{0174DAEF-10D9-8F4D-BF70-790C4C3DAAB6}">
      <dgm:prSet/>
      <dgm:spPr/>
      <dgm:t>
        <a:bodyPr/>
        <a:lstStyle/>
        <a:p>
          <a:endParaRPr lang="fr-FR"/>
        </a:p>
      </dgm:t>
    </dgm:pt>
    <dgm:pt modelId="{F89BFA13-F66D-7645-A323-ECAA5A4C6B4E}" type="sibTrans" cxnId="{0174DAEF-10D9-8F4D-BF70-790C4C3DAAB6}">
      <dgm:prSet/>
      <dgm:spPr/>
      <dgm:t>
        <a:bodyPr/>
        <a:lstStyle/>
        <a:p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45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 custScaleY="7123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69689226-4AE3-2943-A48E-077FE1EEE9CB}" type="presOf" srcId="{BD2F13CF-5898-ED43-A915-879F9500C09E}" destId="{90DFC798-1274-5C4B-AEB9-621EBD7F494C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890EB02C-8FF8-EE42-9C28-9A9DCB80752F}" type="presOf" srcId="{36602151-05AF-7349-B513-06316ACD0DEB}" destId="{0DCD3D7A-EC85-9045-8367-341060F04A81}" srcOrd="0" destOrd="1" presId="urn:microsoft.com/office/officeart/2005/8/layout/process3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C3474730-63D6-6246-8870-400A1E0E23DA}" type="presOf" srcId="{D9760B9A-FEDD-6B4E-A718-EABEFBC13384}" destId="{CA7C983E-A983-9E47-B3AB-8CE1CA9C24EF}" srcOrd="0" destOrd="0" presId="urn:microsoft.com/office/officeart/2005/8/layout/process3"/>
    <dgm:cxn modelId="{24844C33-791F-764F-A3EA-0EBB269B35D8}" type="presOf" srcId="{90545029-7516-C947-B3EB-7ADF207108CB}" destId="{4A1AB905-C19A-0348-BF03-DE01008B7326}" srcOrd="0" destOrd="1" presId="urn:microsoft.com/office/officeart/2005/8/layout/process3"/>
    <dgm:cxn modelId="{94B10A3F-9986-1847-8DCE-BDBFEEA9AF7F}" type="presOf" srcId="{18B2CE13-8E07-A54A-9F34-F8E039572429}" destId="{90DFC798-1274-5C4B-AEB9-621EBD7F494C}" srcOrd="0" destOrd="3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5A536C67-74CA-2D45-8D43-5A7F8AFCCAEE}" type="presOf" srcId="{D9930DEC-EC93-F84D-A140-8364FDBB1239}" destId="{50EDA012-CF0C-8442-9066-04A6E0E12992}" srcOrd="1" destOrd="0" presId="urn:microsoft.com/office/officeart/2005/8/layout/process3"/>
    <dgm:cxn modelId="{5736D151-D4C9-A84F-9310-3609BB225DDE}" type="presOf" srcId="{B65437AE-F062-5840-A3AC-DE92B1CACE36}" destId="{6B2B5F7F-070A-904F-8518-95D2956B63B9}" srcOrd="0" destOrd="0" presId="urn:microsoft.com/office/officeart/2005/8/layout/process3"/>
    <dgm:cxn modelId="{EBCB6B54-9F33-5445-B8F2-CA48EF512F6C}" type="presOf" srcId="{ABCFE4DA-776E-1A4F-AD51-C8B074E6E09B}" destId="{D8553390-1C80-A94F-A5F0-A2D12B7DEB93}" srcOrd="0" destOrd="0" presId="urn:microsoft.com/office/officeart/2005/8/layout/process3"/>
    <dgm:cxn modelId="{1BA8417F-26B9-5543-A195-CF3F30B65892}" type="presOf" srcId="{9CE06F13-E82B-6D4A-96FE-E37D4066536D}" destId="{991C784D-F187-4A45-B16A-816D1518BACF}" srcOrd="1" destOrd="0" presId="urn:microsoft.com/office/officeart/2005/8/layout/process3"/>
    <dgm:cxn modelId="{2DC6D080-7C92-FB46-8506-71381245E98F}" type="presOf" srcId="{81641C8F-2D66-F44E-9FA8-B2F72E8D2670}" destId="{6D8436DC-CAF2-2741-BCCF-9C12BD6BB7A8}" srcOrd="0" destOrd="0" presId="urn:microsoft.com/office/officeart/2005/8/layout/process3"/>
    <dgm:cxn modelId="{3F5C2683-0A0F-E647-B403-18C4C4A78DC4}" type="presOf" srcId="{D7D9F18E-5D58-AE4F-9C15-168C34AA5DA8}" destId="{6D8436DC-CAF2-2741-BCCF-9C12BD6BB7A8}" srcOrd="0" destOrd="1" presId="urn:microsoft.com/office/officeart/2005/8/layout/process3"/>
    <dgm:cxn modelId="{2DFA5F8B-74B5-7340-BC43-7459C36E41A8}" type="presOf" srcId="{787E8A82-3089-2B49-AD4F-4524CDFB8D66}" destId="{4AF8254A-DF70-6349-A075-F848D012E00A}" srcOrd="0" destOrd="0" presId="urn:microsoft.com/office/officeart/2005/8/layout/process3"/>
    <dgm:cxn modelId="{F3019D8B-FDD2-3344-99B3-5F00013336C2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843F79A3-8E9C-7944-9E04-64137FD95E46}" type="presOf" srcId="{D9930DEC-EC93-F84D-A140-8364FDBB1239}" destId="{24898F25-9BC6-7941-91FB-724BE5B0DEFC}" srcOrd="0" destOrd="0" presId="urn:microsoft.com/office/officeart/2005/8/layout/process3"/>
    <dgm:cxn modelId="{FE07F6A8-21EA-494E-A6A5-EBBABD73847D}" type="presOf" srcId="{4E61DCF2-4845-084C-8F82-A1F09F49321E}" destId="{884CD2AF-9BEF-704E-AE57-147231BAAD33}" srcOrd="0" destOrd="0" presId="urn:microsoft.com/office/officeart/2005/8/layout/process3"/>
    <dgm:cxn modelId="{659840A9-288D-C548-8C26-57DC8E707B3F}" type="presOf" srcId="{B65437AE-F062-5840-A3AC-DE92B1CACE36}" destId="{94D66EB7-2961-AD45-805F-93A7075AE522}" srcOrd="1" destOrd="0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41D3A2BD-4F56-6E4C-BF8E-23813B5D8838}" type="presOf" srcId="{E76D905C-5E91-714B-AF3A-E191E458E24D}" destId="{90DFC798-1274-5C4B-AEB9-621EBD7F494C}" srcOrd="0" destOrd="2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E5843FC8-7A58-F446-9308-2BBD1810FD94}" type="presOf" srcId="{ABCFE4DA-776E-1A4F-AD51-C8B074E6E09B}" destId="{72A8AF16-A264-AA4F-A3EC-925E839492F3}" srcOrd="1" destOrd="0" presId="urn:microsoft.com/office/officeart/2005/8/layout/process3"/>
    <dgm:cxn modelId="{A43CEDCC-A6E6-7943-BD55-9E858D123B2E}" type="presOf" srcId="{9CE06F13-E82B-6D4A-96FE-E37D4066536D}" destId="{C519C248-6EAD-B941-823E-BACC899C5A4A}" srcOrd="0" destOrd="0" presId="urn:microsoft.com/office/officeart/2005/8/layout/process3"/>
    <dgm:cxn modelId="{8EF3BFCD-516A-B14B-A20D-B48FC6795401}" type="presOf" srcId="{F89968A6-329A-6648-B891-20991D5D8984}" destId="{90DFC798-1274-5C4B-AEB9-621EBD7F494C}" srcOrd="0" destOrd="1" presId="urn:microsoft.com/office/officeart/2005/8/layout/process3"/>
    <dgm:cxn modelId="{190C25DB-BB60-7548-B552-F1E7633BC97E}" type="presOf" srcId="{52903AF1-FA25-8546-AA01-06D31D8D5539}" destId="{0DCD3D7A-EC85-9045-8367-341060F04A81}" srcOrd="0" destOrd="0" presId="urn:microsoft.com/office/officeart/2005/8/layout/process3"/>
    <dgm:cxn modelId="{7911D5DD-AA7A-3442-96D1-578F806076A7}" type="presOf" srcId="{4E61DCF2-4845-084C-8F82-A1F09F49321E}" destId="{64B0DF5E-F8F4-654F-A15D-B24AEBCB43D9}" srcOrd="1" destOrd="0" presId="urn:microsoft.com/office/officeart/2005/8/layout/process3"/>
    <dgm:cxn modelId="{C6C72BDF-27BE-674E-9350-4F9E5B857403}" type="presOf" srcId="{EBAAEE8F-7CE7-604B-A0EB-1592B5CC82D7}" destId="{4A1AB905-C19A-0348-BF03-DE01008B7326}" srcOrd="0" destOrd="0" presId="urn:microsoft.com/office/officeart/2005/8/layout/process3"/>
    <dgm:cxn modelId="{AFA95DDF-6B9B-0C4D-A19F-F927C380E78D}" type="presOf" srcId="{787E8A82-3089-2B49-AD4F-4524CDFB8D66}" destId="{9D84876E-FD3B-CE4E-BC89-CB0CC6C6E777}" srcOrd="1" destOrd="0" presId="urn:microsoft.com/office/officeart/2005/8/layout/process3"/>
    <dgm:cxn modelId="{0174DAEF-10D9-8F4D-BF70-790C4C3DAAB6}" srcId="{D9930DEC-EC93-F84D-A140-8364FDBB1239}" destId="{D7D9F18E-5D58-AE4F-9C15-168C34AA5DA8}" srcOrd="1" destOrd="0" parTransId="{4B792B63-64DE-CA45-B2ED-90BC7825B252}" sibTransId="{F89BFA13-F66D-7645-A323-ECAA5A4C6B4E}"/>
    <dgm:cxn modelId="{C5B793F8-B876-514D-9A71-853B750D3BF5}" type="presOf" srcId="{D9760B9A-FEDD-6B4E-A718-EABEFBC13384}" destId="{9B273273-8633-1E41-A05C-29006743A0D8}" srcOrd="1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C5ECA30B-5385-9C4E-88E9-87FAB9D974B0}" type="presParOf" srcId="{EA53FFC4-417E-D84D-B704-01C7216BF1EF}" destId="{52F3E6BB-D740-544C-86B0-C7D745AEF63D}" srcOrd="0" destOrd="0" presId="urn:microsoft.com/office/officeart/2005/8/layout/process3"/>
    <dgm:cxn modelId="{B594291D-C6B0-924B-BF4A-761D40543A08}" type="presParOf" srcId="{52F3E6BB-D740-544C-86B0-C7D745AEF63D}" destId="{24898F25-9BC6-7941-91FB-724BE5B0DEFC}" srcOrd="0" destOrd="0" presId="urn:microsoft.com/office/officeart/2005/8/layout/process3"/>
    <dgm:cxn modelId="{2627DE0C-3733-0F4A-8C57-AF5307AE3A72}" type="presParOf" srcId="{52F3E6BB-D740-544C-86B0-C7D745AEF63D}" destId="{50EDA012-CF0C-8442-9066-04A6E0E12992}" srcOrd="1" destOrd="0" presId="urn:microsoft.com/office/officeart/2005/8/layout/process3"/>
    <dgm:cxn modelId="{137CFCC2-16DF-A64F-B55A-4943750D544C}" type="presParOf" srcId="{52F3E6BB-D740-544C-86B0-C7D745AEF63D}" destId="{6D8436DC-CAF2-2741-BCCF-9C12BD6BB7A8}" srcOrd="2" destOrd="0" presId="urn:microsoft.com/office/officeart/2005/8/layout/process3"/>
    <dgm:cxn modelId="{67AC5F86-3D5B-4445-B582-394AFC5BFF58}" type="presParOf" srcId="{EA53FFC4-417E-D84D-B704-01C7216BF1EF}" destId="{6B2B5F7F-070A-904F-8518-95D2956B63B9}" srcOrd="1" destOrd="0" presId="urn:microsoft.com/office/officeart/2005/8/layout/process3"/>
    <dgm:cxn modelId="{0E02E304-A743-8941-A6F7-C8EB3381324B}" type="presParOf" srcId="{6B2B5F7F-070A-904F-8518-95D2956B63B9}" destId="{94D66EB7-2961-AD45-805F-93A7075AE522}" srcOrd="0" destOrd="0" presId="urn:microsoft.com/office/officeart/2005/8/layout/process3"/>
    <dgm:cxn modelId="{344D5D25-F4A9-2D4F-8AFD-0AFFE4E5DB59}" type="presParOf" srcId="{EA53FFC4-417E-D84D-B704-01C7216BF1EF}" destId="{CCD64B7E-B2B1-504C-9256-9D5808E86BB4}" srcOrd="2" destOrd="0" presId="urn:microsoft.com/office/officeart/2005/8/layout/process3"/>
    <dgm:cxn modelId="{635C2A88-7FD1-F848-8963-ED3B2FA58A5F}" type="presParOf" srcId="{CCD64B7E-B2B1-504C-9256-9D5808E86BB4}" destId="{884CD2AF-9BEF-704E-AE57-147231BAAD33}" srcOrd="0" destOrd="0" presId="urn:microsoft.com/office/officeart/2005/8/layout/process3"/>
    <dgm:cxn modelId="{5CE0D458-B0D5-1C48-AE58-6F98D782F074}" type="presParOf" srcId="{CCD64B7E-B2B1-504C-9256-9D5808E86BB4}" destId="{64B0DF5E-F8F4-654F-A15D-B24AEBCB43D9}" srcOrd="1" destOrd="0" presId="urn:microsoft.com/office/officeart/2005/8/layout/process3"/>
    <dgm:cxn modelId="{9FF1CFDA-37EE-374F-8728-20672FBD5775}" type="presParOf" srcId="{CCD64B7E-B2B1-504C-9256-9D5808E86BB4}" destId="{0DCD3D7A-EC85-9045-8367-341060F04A81}" srcOrd="2" destOrd="0" presId="urn:microsoft.com/office/officeart/2005/8/layout/process3"/>
    <dgm:cxn modelId="{8EE18130-5A37-E04C-A151-618802146A59}" type="presParOf" srcId="{EA53FFC4-417E-D84D-B704-01C7216BF1EF}" destId="{CA7C983E-A983-9E47-B3AB-8CE1CA9C24EF}" srcOrd="3" destOrd="0" presId="urn:microsoft.com/office/officeart/2005/8/layout/process3"/>
    <dgm:cxn modelId="{C83F2475-1AEB-4049-9EA4-0636A31282E7}" type="presParOf" srcId="{CA7C983E-A983-9E47-B3AB-8CE1CA9C24EF}" destId="{9B273273-8633-1E41-A05C-29006743A0D8}" srcOrd="0" destOrd="0" presId="urn:microsoft.com/office/officeart/2005/8/layout/process3"/>
    <dgm:cxn modelId="{D36088A2-5422-0F44-944D-0A05385BD45B}" type="presParOf" srcId="{EA53FFC4-417E-D84D-B704-01C7216BF1EF}" destId="{432A9A22-80ED-3643-8F00-A33FF8FC87BF}" srcOrd="4" destOrd="0" presId="urn:microsoft.com/office/officeart/2005/8/layout/process3"/>
    <dgm:cxn modelId="{81547D19-F9F8-9D42-8A7E-9A7FF0E60BCD}" type="presParOf" srcId="{432A9A22-80ED-3643-8F00-A33FF8FC87BF}" destId="{C519C248-6EAD-B941-823E-BACC899C5A4A}" srcOrd="0" destOrd="0" presId="urn:microsoft.com/office/officeart/2005/8/layout/process3"/>
    <dgm:cxn modelId="{8E949FBB-9D55-A448-86A0-B4E6965EC223}" type="presParOf" srcId="{432A9A22-80ED-3643-8F00-A33FF8FC87BF}" destId="{991C784D-F187-4A45-B16A-816D1518BACF}" srcOrd="1" destOrd="0" presId="urn:microsoft.com/office/officeart/2005/8/layout/process3"/>
    <dgm:cxn modelId="{41FB21C2-D683-104E-ADD9-BC8EB5D38181}" type="presParOf" srcId="{432A9A22-80ED-3643-8F00-A33FF8FC87BF}" destId="{90DFC798-1274-5C4B-AEB9-621EBD7F494C}" srcOrd="2" destOrd="0" presId="urn:microsoft.com/office/officeart/2005/8/layout/process3"/>
    <dgm:cxn modelId="{AC9A5D19-FA17-424F-94AC-532C2A774AB6}" type="presParOf" srcId="{EA53FFC4-417E-D84D-B704-01C7216BF1EF}" destId="{4AF8254A-DF70-6349-A075-F848D012E00A}" srcOrd="5" destOrd="0" presId="urn:microsoft.com/office/officeart/2005/8/layout/process3"/>
    <dgm:cxn modelId="{C83CF646-1720-4E47-A2FE-0F2900DDD7DF}" type="presParOf" srcId="{4AF8254A-DF70-6349-A075-F848D012E00A}" destId="{9D84876E-FD3B-CE4E-BC89-CB0CC6C6E777}" srcOrd="0" destOrd="0" presId="urn:microsoft.com/office/officeart/2005/8/layout/process3"/>
    <dgm:cxn modelId="{2CAAC54A-92C6-9C40-8DF1-CF9DEEBC905F}" type="presParOf" srcId="{EA53FFC4-417E-D84D-B704-01C7216BF1EF}" destId="{060E95EB-CDEC-4443-BC85-F63BFC45DEDB}" srcOrd="6" destOrd="0" presId="urn:microsoft.com/office/officeart/2005/8/layout/process3"/>
    <dgm:cxn modelId="{815BACEC-5A05-F241-9B12-1BDD4B49F89E}" type="presParOf" srcId="{060E95EB-CDEC-4443-BC85-F63BFC45DEDB}" destId="{D8553390-1C80-A94F-A5F0-A2D12B7DEB93}" srcOrd="0" destOrd="0" presId="urn:microsoft.com/office/officeart/2005/8/layout/process3"/>
    <dgm:cxn modelId="{4C765D57-F1ED-604F-9603-877E20EC49BD}" type="presParOf" srcId="{060E95EB-CDEC-4443-BC85-F63BFC45DEDB}" destId="{72A8AF16-A264-AA4F-A3EC-925E839492F3}" srcOrd="1" destOrd="0" presId="urn:microsoft.com/office/officeart/2005/8/layout/process3"/>
    <dgm:cxn modelId="{EBE3B99C-F408-4E45-9C43-CA220497320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EDA0E10-F174-2347-8E78-8EC05B5E5E45}" type="presOf" srcId="{FE1EE742-2199-BB48-A9C0-ADD25DFF8757}" destId="{BCC83CD0-EDAD-7347-B1E5-4589FB078B0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607AA2A-669D-9341-A4AC-CBAB7493BD15}" type="presOf" srcId="{AF1B646E-4EB0-7545-9A92-8D3F549326D7}" destId="{D979500B-1730-7644-A02F-9CDB703FEE33}" srcOrd="0" destOrd="0" presId="urn:microsoft.com/office/officeart/2005/8/layout/process3"/>
    <dgm:cxn modelId="{5611D02F-1BF8-2A46-BAD7-925580B3DEB0}" type="presOf" srcId="{E6FE635B-B839-9C49-9495-7C3286DCB03F}" destId="{D40458BE-C9C6-FE4B-B7AE-E5719AAF260E}" srcOrd="1" destOrd="0" presId="urn:microsoft.com/office/officeart/2005/8/layout/process3"/>
    <dgm:cxn modelId="{4681DD2F-2BD7-7C4F-A36F-B69F20AEEE10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6E08784E-BEAF-3E49-8C70-5669A4A90385}" type="presOf" srcId="{C7FCB59E-8815-5846-B56A-CD9583085CA8}" destId="{D7E70FA4-92CD-CE45-9B0F-23D180916C46}" srcOrd="0" destOrd="0" presId="urn:microsoft.com/office/officeart/2005/8/layout/process3"/>
    <dgm:cxn modelId="{34DEEA77-E78E-1648-84D3-72EBFB32C5E0}" type="presOf" srcId="{FE1EE742-2199-BB48-A9C0-ADD25DFF8757}" destId="{CC6524D7-275F-544D-A407-E24BA291D393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A1122D88-6711-B54A-AAD0-EEAFC8E4F43A}" type="presOf" srcId="{56EAC93D-46FC-4046-AC06-1247055BE6DC}" destId="{08D1984D-4730-6748-BFE8-91F3FAA388FE}" srcOrd="0" destOrd="0" presId="urn:microsoft.com/office/officeart/2005/8/layout/process3"/>
    <dgm:cxn modelId="{D0336999-F993-E34C-A4DB-976DB3C325F7}" type="presOf" srcId="{E6FE635B-B839-9C49-9495-7C3286DCB03F}" destId="{9E5CD64E-9F41-DA46-9D60-F2825E101E94}" srcOrd="0" destOrd="0" presId="urn:microsoft.com/office/officeart/2005/8/layout/process3"/>
    <dgm:cxn modelId="{2CFC19AA-E01F-9B4D-A8BF-EB1FF8A98807}" type="presOf" srcId="{7F5AF9B3-8A45-5141-8926-C0C486D39DE7}" destId="{0B3065C9-C01F-6543-8F8E-98F9A4B96E59}" srcOrd="0" destOrd="0" presId="urn:microsoft.com/office/officeart/2005/8/layout/process3"/>
    <dgm:cxn modelId="{2A11DEBC-DBD9-0E4E-AC42-23CFDD1B31B4}" type="presOf" srcId="{2A0FFFB5-44A3-BA4F-94A9-178733154B3D}" destId="{7D57DB95-01CD-8544-8458-B1E70A9D0140}" srcOrd="0" destOrd="0" presId="urn:microsoft.com/office/officeart/2005/8/layout/process3"/>
    <dgm:cxn modelId="{B782CEC5-945D-9249-893A-C49899741EB9}" type="presOf" srcId="{56EAC93D-46FC-4046-AC06-1247055BE6DC}" destId="{E6A58829-CDBE-8240-9396-C91813F4EEB1}" srcOrd="1" destOrd="0" presId="urn:microsoft.com/office/officeart/2005/8/layout/process3"/>
    <dgm:cxn modelId="{567C74D6-D0B9-D341-A61A-5497E162A70C}" type="presOf" srcId="{EF4CE779-1D55-AE40-8D8A-F037FDD06EAB}" destId="{334BC489-C42F-BE41-84AB-A5AA8EBCF1B6}" srcOrd="1" destOrd="0" presId="urn:microsoft.com/office/officeart/2005/8/layout/process3"/>
    <dgm:cxn modelId="{9D6DA9E7-36F2-B84B-8645-153F950F791C}" type="presOf" srcId="{5BC44392-4F77-7B48-A8BC-4B4D6E49E2B9}" destId="{8CA3B2A6-D7DF-0D40-80F8-9915C87F285F}" srcOrd="0" destOrd="0" presId="urn:microsoft.com/office/officeart/2005/8/layout/process3"/>
    <dgm:cxn modelId="{D6BE3FED-C914-3348-B911-4F2D5DB33A03}" type="presOf" srcId="{2A0FFFB5-44A3-BA4F-94A9-178733154B3D}" destId="{F59DB3FC-E158-754B-B606-537125E3C856}" srcOrd="1" destOrd="0" presId="urn:microsoft.com/office/officeart/2005/8/layout/process3"/>
    <dgm:cxn modelId="{958CFD75-8EB9-0C43-AAB9-A99F55C5A9CA}" type="presParOf" srcId="{D7E70FA4-92CD-CE45-9B0F-23D180916C46}" destId="{B7756057-5D25-F14C-BB9A-36BC13141F4D}" srcOrd="0" destOrd="0" presId="urn:microsoft.com/office/officeart/2005/8/layout/process3"/>
    <dgm:cxn modelId="{A229941C-21AB-0241-BD07-9F16544EC454}" type="presParOf" srcId="{B7756057-5D25-F14C-BB9A-36BC13141F4D}" destId="{08D1984D-4730-6748-BFE8-91F3FAA388FE}" srcOrd="0" destOrd="0" presId="urn:microsoft.com/office/officeart/2005/8/layout/process3"/>
    <dgm:cxn modelId="{6F55F3F9-61FA-2147-894C-992C0377CB8E}" type="presParOf" srcId="{B7756057-5D25-F14C-BB9A-36BC13141F4D}" destId="{E6A58829-CDBE-8240-9396-C91813F4EEB1}" srcOrd="1" destOrd="0" presId="urn:microsoft.com/office/officeart/2005/8/layout/process3"/>
    <dgm:cxn modelId="{03B3B50D-3D39-8A4D-B560-2AD5B1D5D1CB}" type="presParOf" srcId="{B7756057-5D25-F14C-BB9A-36BC13141F4D}" destId="{8CA3B2A6-D7DF-0D40-80F8-9915C87F285F}" srcOrd="2" destOrd="0" presId="urn:microsoft.com/office/officeart/2005/8/layout/process3"/>
    <dgm:cxn modelId="{239DEBE5-F2DC-7C4D-849B-FF97EDC0930D}" type="presParOf" srcId="{D7E70FA4-92CD-CE45-9B0F-23D180916C46}" destId="{7D57DB95-01CD-8544-8458-B1E70A9D0140}" srcOrd="1" destOrd="0" presId="urn:microsoft.com/office/officeart/2005/8/layout/process3"/>
    <dgm:cxn modelId="{5EB52ACB-64C6-834E-BCCE-CD1950A6DAC8}" type="presParOf" srcId="{7D57DB95-01CD-8544-8458-B1E70A9D0140}" destId="{F59DB3FC-E158-754B-B606-537125E3C856}" srcOrd="0" destOrd="0" presId="urn:microsoft.com/office/officeart/2005/8/layout/process3"/>
    <dgm:cxn modelId="{49835B26-25F9-6342-8236-28506479F975}" type="presParOf" srcId="{D7E70FA4-92CD-CE45-9B0F-23D180916C46}" destId="{C7E5E6B6-E78B-1B44-9994-CE693875CD05}" srcOrd="2" destOrd="0" presId="urn:microsoft.com/office/officeart/2005/8/layout/process3"/>
    <dgm:cxn modelId="{1CEAB2D9-1259-8A41-89DE-9D7BA57A6998}" type="presParOf" srcId="{C7E5E6B6-E78B-1B44-9994-CE693875CD05}" destId="{9E5CD64E-9F41-DA46-9D60-F2825E101E94}" srcOrd="0" destOrd="0" presId="urn:microsoft.com/office/officeart/2005/8/layout/process3"/>
    <dgm:cxn modelId="{1A61F258-12B2-094C-BC5D-5EAED42B59A9}" type="presParOf" srcId="{C7E5E6B6-E78B-1B44-9994-CE693875CD05}" destId="{D40458BE-C9C6-FE4B-B7AE-E5719AAF260E}" srcOrd="1" destOrd="0" presId="urn:microsoft.com/office/officeart/2005/8/layout/process3"/>
    <dgm:cxn modelId="{7FAEDDEB-B5FA-2D4D-B806-9EA1BD335DD4}" type="presParOf" srcId="{C7E5E6B6-E78B-1B44-9994-CE693875CD05}" destId="{D979500B-1730-7644-A02F-9CDB703FEE33}" srcOrd="2" destOrd="0" presId="urn:microsoft.com/office/officeart/2005/8/layout/process3"/>
    <dgm:cxn modelId="{C128A2E2-E83C-7140-9BCA-8D16D7437B71}" type="presParOf" srcId="{D7E70FA4-92CD-CE45-9B0F-23D180916C46}" destId="{F4F9B941-C48F-4F46-B9B8-23270BD992D8}" srcOrd="3" destOrd="0" presId="urn:microsoft.com/office/officeart/2005/8/layout/process3"/>
    <dgm:cxn modelId="{EF5FF5B7-F6B8-A84E-8914-60989FDC3923}" type="presParOf" srcId="{F4F9B941-C48F-4F46-B9B8-23270BD992D8}" destId="{334BC489-C42F-BE41-84AB-A5AA8EBCF1B6}" srcOrd="0" destOrd="0" presId="urn:microsoft.com/office/officeart/2005/8/layout/process3"/>
    <dgm:cxn modelId="{5118F732-DBF5-5349-A438-13F771749004}" type="presParOf" srcId="{D7E70FA4-92CD-CE45-9B0F-23D180916C46}" destId="{9C752E91-3376-2843-9BD7-3438CFD2306A}" srcOrd="4" destOrd="0" presId="urn:microsoft.com/office/officeart/2005/8/layout/process3"/>
    <dgm:cxn modelId="{107C6D11-68A4-B742-81A0-FBCD4A7C4F20}" type="presParOf" srcId="{9C752E91-3376-2843-9BD7-3438CFD2306A}" destId="{BCC83CD0-EDAD-7347-B1E5-4589FB078B0E}" srcOrd="0" destOrd="0" presId="urn:microsoft.com/office/officeart/2005/8/layout/process3"/>
    <dgm:cxn modelId="{EE9874BD-EDC6-BA46-B44A-3C0C302CBD39}" type="presParOf" srcId="{9C752E91-3376-2843-9BD7-3438CFD2306A}" destId="{CC6524D7-275F-544D-A407-E24BA291D393}" srcOrd="1" destOrd="0" presId="urn:microsoft.com/office/officeart/2005/8/layout/process3"/>
    <dgm:cxn modelId="{58466FD3-77F4-F047-872F-52D6F37138E5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063E5B22-6C6C-B742-9FDE-4779F2D1E04A}" type="presOf" srcId="{56EAC93D-46FC-4046-AC06-1247055BE6DC}" destId="{E6A58829-CDBE-8240-9396-C91813F4EEB1}" srcOrd="1" destOrd="0" presId="urn:microsoft.com/office/officeart/2005/8/layout/process3"/>
    <dgm:cxn modelId="{DEC99D25-96DE-474E-8E71-DBFC9763031A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5A1B8B38-1729-A446-92AB-B35F50492362}" type="presOf" srcId="{FE1EE742-2199-BB48-A9C0-ADD25DFF8757}" destId="{CC6524D7-275F-544D-A407-E24BA291D393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CAF88346-B02C-6C4B-97EA-8A604DAC8E36}" type="presOf" srcId="{FE1EE742-2199-BB48-A9C0-ADD25DFF8757}" destId="{BCC83CD0-EDAD-7347-B1E5-4589FB078B0E}" srcOrd="0" destOrd="0" presId="urn:microsoft.com/office/officeart/2005/8/layout/process3"/>
    <dgm:cxn modelId="{FDB8D871-5008-BD4A-A4AF-8707DA58F0F0}" type="presOf" srcId="{E6FE635B-B839-9C49-9495-7C3286DCB03F}" destId="{D40458BE-C9C6-FE4B-B7AE-E5719AAF260E}" srcOrd="1" destOrd="0" presId="urn:microsoft.com/office/officeart/2005/8/layout/process3"/>
    <dgm:cxn modelId="{009AFC53-013D-C949-AC6E-0F0AD15FE860}" type="presOf" srcId="{5BC44392-4F77-7B48-A8BC-4B4D6E49E2B9}" destId="{8CA3B2A6-D7DF-0D40-80F8-9915C87F285F}" srcOrd="0" destOrd="0" presId="urn:microsoft.com/office/officeart/2005/8/layout/process3"/>
    <dgm:cxn modelId="{4B6EAE54-154F-D746-81D9-F0489906A9CB}" type="presOf" srcId="{C7FCB59E-8815-5846-B56A-CD9583085CA8}" destId="{D7E70FA4-92CD-CE45-9B0F-23D180916C46}" srcOrd="0" destOrd="0" presId="urn:microsoft.com/office/officeart/2005/8/layout/process3"/>
    <dgm:cxn modelId="{5E649158-C041-E44E-B4AC-6E3DA292F043}" type="presOf" srcId="{56EAC93D-46FC-4046-AC06-1247055BE6DC}" destId="{08D1984D-4730-6748-BFE8-91F3FAA388F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C18E0B93-175E-6242-BA2C-4F3587FD109F}" type="presOf" srcId="{7F5AF9B3-8A45-5141-8926-C0C486D39DE7}" destId="{0B3065C9-C01F-6543-8F8E-98F9A4B96E59}" srcOrd="0" destOrd="0" presId="urn:microsoft.com/office/officeart/2005/8/layout/process3"/>
    <dgm:cxn modelId="{7DA103AD-68AD-B940-93DC-723628AE964D}" type="presOf" srcId="{AF1B646E-4EB0-7545-9A92-8D3F549326D7}" destId="{D979500B-1730-7644-A02F-9CDB703FEE33}" srcOrd="0" destOrd="0" presId="urn:microsoft.com/office/officeart/2005/8/layout/process3"/>
    <dgm:cxn modelId="{78671CBC-4F48-4449-A51D-805AE8F3CFFF}" type="presOf" srcId="{EF4CE779-1D55-AE40-8D8A-F037FDD06EAB}" destId="{334BC489-C42F-BE41-84AB-A5AA8EBCF1B6}" srcOrd="1" destOrd="0" presId="urn:microsoft.com/office/officeart/2005/8/layout/process3"/>
    <dgm:cxn modelId="{2BC012DC-8873-214C-9CEA-95E5279753D5}" type="presOf" srcId="{EF4CE779-1D55-AE40-8D8A-F037FDD06EAB}" destId="{F4F9B941-C48F-4F46-B9B8-23270BD992D8}" srcOrd="0" destOrd="0" presId="urn:microsoft.com/office/officeart/2005/8/layout/process3"/>
    <dgm:cxn modelId="{1373E1E0-643B-5648-B5A5-69C83896E15D}" type="presOf" srcId="{E6FE635B-B839-9C49-9495-7C3286DCB03F}" destId="{9E5CD64E-9F41-DA46-9D60-F2825E101E94}" srcOrd="0" destOrd="0" presId="urn:microsoft.com/office/officeart/2005/8/layout/process3"/>
    <dgm:cxn modelId="{B50428F8-0C4A-6942-8D1B-2AD85360A3FD}" type="presOf" srcId="{2A0FFFB5-44A3-BA4F-94A9-178733154B3D}" destId="{7D57DB95-01CD-8544-8458-B1E70A9D0140}" srcOrd="0" destOrd="0" presId="urn:microsoft.com/office/officeart/2005/8/layout/process3"/>
    <dgm:cxn modelId="{166C78CA-CDDB-CF42-8627-8028B324EE7B}" type="presParOf" srcId="{D7E70FA4-92CD-CE45-9B0F-23D180916C46}" destId="{B7756057-5D25-F14C-BB9A-36BC13141F4D}" srcOrd="0" destOrd="0" presId="urn:microsoft.com/office/officeart/2005/8/layout/process3"/>
    <dgm:cxn modelId="{6E97B38A-D5FF-2F4C-A548-6EF8EB31F904}" type="presParOf" srcId="{B7756057-5D25-F14C-BB9A-36BC13141F4D}" destId="{08D1984D-4730-6748-BFE8-91F3FAA388FE}" srcOrd="0" destOrd="0" presId="urn:microsoft.com/office/officeart/2005/8/layout/process3"/>
    <dgm:cxn modelId="{0B7FB45F-BA1C-BE4E-9745-A697A6D50A82}" type="presParOf" srcId="{B7756057-5D25-F14C-BB9A-36BC13141F4D}" destId="{E6A58829-CDBE-8240-9396-C91813F4EEB1}" srcOrd="1" destOrd="0" presId="urn:microsoft.com/office/officeart/2005/8/layout/process3"/>
    <dgm:cxn modelId="{509E8288-6053-D848-B939-CB1443C6BA26}" type="presParOf" srcId="{B7756057-5D25-F14C-BB9A-36BC13141F4D}" destId="{8CA3B2A6-D7DF-0D40-80F8-9915C87F285F}" srcOrd="2" destOrd="0" presId="urn:microsoft.com/office/officeart/2005/8/layout/process3"/>
    <dgm:cxn modelId="{1C1801C9-869B-2A45-85CC-580E06F7D830}" type="presParOf" srcId="{D7E70FA4-92CD-CE45-9B0F-23D180916C46}" destId="{7D57DB95-01CD-8544-8458-B1E70A9D0140}" srcOrd="1" destOrd="0" presId="urn:microsoft.com/office/officeart/2005/8/layout/process3"/>
    <dgm:cxn modelId="{B2008C5E-5105-AE44-9640-13C2EB925EE8}" type="presParOf" srcId="{7D57DB95-01CD-8544-8458-B1E70A9D0140}" destId="{F59DB3FC-E158-754B-B606-537125E3C856}" srcOrd="0" destOrd="0" presId="urn:microsoft.com/office/officeart/2005/8/layout/process3"/>
    <dgm:cxn modelId="{4CEBD4B6-6BF7-2A4F-ADBD-B0C0EECE075F}" type="presParOf" srcId="{D7E70FA4-92CD-CE45-9B0F-23D180916C46}" destId="{C7E5E6B6-E78B-1B44-9994-CE693875CD05}" srcOrd="2" destOrd="0" presId="urn:microsoft.com/office/officeart/2005/8/layout/process3"/>
    <dgm:cxn modelId="{5F39989A-ECA0-C84C-9DF5-BDB0EDBB55FD}" type="presParOf" srcId="{C7E5E6B6-E78B-1B44-9994-CE693875CD05}" destId="{9E5CD64E-9F41-DA46-9D60-F2825E101E94}" srcOrd="0" destOrd="0" presId="urn:microsoft.com/office/officeart/2005/8/layout/process3"/>
    <dgm:cxn modelId="{AAA41CD9-EEB9-4F4D-973F-30886F96BEE3}" type="presParOf" srcId="{C7E5E6B6-E78B-1B44-9994-CE693875CD05}" destId="{D40458BE-C9C6-FE4B-B7AE-E5719AAF260E}" srcOrd="1" destOrd="0" presId="urn:microsoft.com/office/officeart/2005/8/layout/process3"/>
    <dgm:cxn modelId="{8165EDB6-49A4-0344-ACBD-C556D3D234CC}" type="presParOf" srcId="{C7E5E6B6-E78B-1B44-9994-CE693875CD05}" destId="{D979500B-1730-7644-A02F-9CDB703FEE33}" srcOrd="2" destOrd="0" presId="urn:microsoft.com/office/officeart/2005/8/layout/process3"/>
    <dgm:cxn modelId="{94AC7539-FAB8-354E-B98C-0FFE7FC95B9B}" type="presParOf" srcId="{D7E70FA4-92CD-CE45-9B0F-23D180916C46}" destId="{F4F9B941-C48F-4F46-B9B8-23270BD992D8}" srcOrd="3" destOrd="0" presId="urn:microsoft.com/office/officeart/2005/8/layout/process3"/>
    <dgm:cxn modelId="{75261602-C287-8F41-A07D-A23D8609644A}" type="presParOf" srcId="{F4F9B941-C48F-4F46-B9B8-23270BD992D8}" destId="{334BC489-C42F-BE41-84AB-A5AA8EBCF1B6}" srcOrd="0" destOrd="0" presId="urn:microsoft.com/office/officeart/2005/8/layout/process3"/>
    <dgm:cxn modelId="{D3830B3D-E20B-DD45-AC02-6F8E3C5EFC8D}" type="presParOf" srcId="{D7E70FA4-92CD-CE45-9B0F-23D180916C46}" destId="{9C752E91-3376-2843-9BD7-3438CFD2306A}" srcOrd="4" destOrd="0" presId="urn:microsoft.com/office/officeart/2005/8/layout/process3"/>
    <dgm:cxn modelId="{400C4410-FA00-2549-AE71-217385A08072}" type="presParOf" srcId="{9C752E91-3376-2843-9BD7-3438CFD2306A}" destId="{BCC83CD0-EDAD-7347-B1E5-4589FB078B0E}" srcOrd="0" destOrd="0" presId="urn:microsoft.com/office/officeart/2005/8/layout/process3"/>
    <dgm:cxn modelId="{902DCEE3-E600-6845-9A83-4A2F049DD21E}" type="presParOf" srcId="{9C752E91-3376-2843-9BD7-3438CFD2306A}" destId="{CC6524D7-275F-544D-A407-E24BA291D393}" srcOrd="1" destOrd="0" presId="urn:microsoft.com/office/officeart/2005/8/layout/process3"/>
    <dgm:cxn modelId="{78065FC4-76BE-934D-9EBC-9E4F10E023B3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Justification de la pertinence du support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Description de la séquence de formation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Présentation de la séance à caractère expérimental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Dans le contexte imposé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 dirty="0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35A1C06-1E85-D942-A000-B3E2B3D79E07}" type="presOf" srcId="{D9930DEC-EC93-F84D-A140-8364FDBB1239}" destId="{24898F25-9BC6-7941-91FB-724BE5B0DEFC}" srcOrd="0" destOrd="0" presId="urn:microsoft.com/office/officeart/2005/8/layout/process3"/>
    <dgm:cxn modelId="{3F00CE0D-4E11-2C42-91E6-1C0CC520FFED}" type="presOf" srcId="{B65437AE-F062-5840-A3AC-DE92B1CACE36}" destId="{94D66EB7-2961-AD45-805F-93A7075AE522}" srcOrd="1" destOrd="0" presId="urn:microsoft.com/office/officeart/2005/8/layout/process3"/>
    <dgm:cxn modelId="{A43D9015-CA98-BE4C-988C-D0E33942996A}" type="presOf" srcId="{D9930DEC-EC93-F84D-A140-8364FDBB1239}" destId="{50EDA012-CF0C-8442-9066-04A6E0E12992}" srcOrd="1" destOrd="0" presId="urn:microsoft.com/office/officeart/2005/8/layout/process3"/>
    <dgm:cxn modelId="{ED550116-DD4B-504A-B3D1-712A8A2A9725}" type="presOf" srcId="{81641C8F-2D66-F44E-9FA8-B2F72E8D2670}" destId="{6D8436DC-CAF2-2741-BCCF-9C12BD6BB7A8}" srcOrd="0" destOrd="0" presId="urn:microsoft.com/office/officeart/2005/8/layout/process3"/>
    <dgm:cxn modelId="{CDFC5520-94A5-B542-8200-6B7B601C24F4}" type="presOf" srcId="{787E8A82-3089-2B49-AD4F-4524CDFB8D66}" destId="{9D84876E-FD3B-CE4E-BC89-CB0CC6C6E777}" srcOrd="1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99BC5E24-5DDF-6049-B7B3-57C548F9E7DA}" type="presOf" srcId="{787E8A82-3089-2B49-AD4F-4524CDFB8D66}" destId="{4AF8254A-DF70-6349-A075-F848D012E00A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F2FEF23F-C291-A84D-8878-E095433EA232}" type="presOf" srcId="{4E61DCF2-4845-084C-8F82-A1F09F49321E}" destId="{884CD2AF-9BEF-704E-AE57-147231BAAD33}" srcOrd="0" destOrd="0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84ED725F-19BA-484D-929B-1B5E61660ADB}" type="presOf" srcId="{D9760B9A-FEDD-6B4E-A718-EABEFBC13384}" destId="{CA7C983E-A983-9E47-B3AB-8CE1CA9C24EF}" srcOrd="0" destOrd="0" presId="urn:microsoft.com/office/officeart/2005/8/layout/process3"/>
    <dgm:cxn modelId="{0231A162-B046-874F-8286-D1A2C95657EC}" type="presOf" srcId="{B65437AE-F062-5840-A3AC-DE92B1CACE36}" destId="{6B2B5F7F-070A-904F-8518-95D2956B63B9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15E24C65-D284-E842-9F95-9A9FCB64473F}" type="presOf" srcId="{36602151-05AF-7349-B513-06316ACD0DEB}" destId="{0DCD3D7A-EC85-9045-8367-341060F04A81}" srcOrd="0" destOrd="1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57D0C68-232A-F748-A55E-DF5B1A4830F1}" type="presOf" srcId="{ABCFE4DA-776E-1A4F-AD51-C8B074E6E09B}" destId="{72A8AF16-A264-AA4F-A3EC-925E839492F3}" srcOrd="1" destOrd="0" presId="urn:microsoft.com/office/officeart/2005/8/layout/process3"/>
    <dgm:cxn modelId="{9062AD7A-3510-284C-8226-8F7F11172BB0}" type="presOf" srcId="{CD5D3BA3-6158-5D49-B9B5-A06D6CA72302}" destId="{4A1AB905-C19A-0348-BF03-DE01008B7326}" srcOrd="0" destOrd="2" presId="urn:microsoft.com/office/officeart/2005/8/layout/process3"/>
    <dgm:cxn modelId="{2253317B-2A3B-C643-BA97-AB71BDDEF5C2}" type="presOf" srcId="{EBAAEE8F-7CE7-604B-A0EB-1592B5CC82D7}" destId="{4A1AB905-C19A-0348-BF03-DE01008B7326}" srcOrd="0" destOrd="0" presId="urn:microsoft.com/office/officeart/2005/8/layout/process3"/>
    <dgm:cxn modelId="{75706C81-8057-0B44-8D1D-3C68D2D0ED4F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1267AEA4-3A11-E949-A277-5C5DB17C9782}" type="presOf" srcId="{9CE06F13-E82B-6D4A-96FE-E37D4066536D}" destId="{C519C248-6EAD-B941-823E-BACC899C5A4A}" srcOrd="0" destOrd="0" presId="urn:microsoft.com/office/officeart/2005/8/layout/process3"/>
    <dgm:cxn modelId="{4AEAB8B4-3856-FA42-9BDB-83E0D381BA11}" type="presOf" srcId="{9CE06F13-E82B-6D4A-96FE-E37D4066536D}" destId="{991C784D-F187-4A45-B16A-816D1518BACF}" srcOrd="1" destOrd="0" presId="urn:microsoft.com/office/officeart/2005/8/layout/process3"/>
    <dgm:cxn modelId="{DF9F32B5-26A2-7C42-AC05-04BE3485CECD}" type="presOf" srcId="{BD2F13CF-5898-ED43-A915-879F9500C09E}" destId="{90DFC798-1274-5C4B-AEB9-621EBD7F494C}" srcOrd="0" destOrd="0" presId="urn:microsoft.com/office/officeart/2005/8/layout/process3"/>
    <dgm:cxn modelId="{32612FBC-7511-EB41-A5FC-771348FBD5F2}" type="presOf" srcId="{D9760B9A-FEDD-6B4E-A718-EABEFBC13384}" destId="{9B273273-8633-1E41-A05C-29006743A0D8}" srcOrd="1" destOrd="0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34CDC4C5-B984-3C47-88B4-18CCF34EB6E9}" type="presOf" srcId="{ABCFE4DA-776E-1A4F-AD51-C8B074E6E09B}" destId="{D8553390-1C80-A94F-A5F0-A2D12B7DEB93}" srcOrd="0" destOrd="0" presId="urn:microsoft.com/office/officeart/2005/8/layout/process3"/>
    <dgm:cxn modelId="{F5E2E7E5-6231-CD49-B2BB-A7B2D37B7852}" type="presOf" srcId="{90545029-7516-C947-B3EB-7ADF207108CB}" destId="{4A1AB905-C19A-0348-BF03-DE01008B7326}" srcOrd="0" destOrd="1" presId="urn:microsoft.com/office/officeart/2005/8/layout/process3"/>
    <dgm:cxn modelId="{75FCEAEF-8786-1C42-B204-DEB003611D8F}" type="presOf" srcId="{52903AF1-FA25-8546-AA01-06D31D8D5539}" destId="{0DCD3D7A-EC85-9045-8367-341060F04A81}" srcOrd="0" destOrd="0" presId="urn:microsoft.com/office/officeart/2005/8/layout/process3"/>
    <dgm:cxn modelId="{BC0881F0-D048-8E41-8A7D-3B84913C76FE}" type="presOf" srcId="{18B2CE13-8E07-A54A-9F34-F8E039572429}" destId="{90DFC798-1274-5C4B-AEB9-621EBD7F494C}" srcOrd="0" destOrd="1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93F588FF-880B-FE4A-94FD-31E30DF5D2E0}" type="presOf" srcId="{4E61DCF2-4845-084C-8F82-A1F09F49321E}" destId="{64B0DF5E-F8F4-654F-A15D-B24AEBCB43D9}" srcOrd="1" destOrd="0" presId="urn:microsoft.com/office/officeart/2005/8/layout/process3"/>
    <dgm:cxn modelId="{2427622D-58C1-7947-9FF3-DC9D8348C469}" type="presParOf" srcId="{EA53FFC4-417E-D84D-B704-01C7216BF1EF}" destId="{52F3E6BB-D740-544C-86B0-C7D745AEF63D}" srcOrd="0" destOrd="0" presId="urn:microsoft.com/office/officeart/2005/8/layout/process3"/>
    <dgm:cxn modelId="{68278C95-C916-1046-A765-9DC150FB8F6C}" type="presParOf" srcId="{52F3E6BB-D740-544C-86B0-C7D745AEF63D}" destId="{24898F25-9BC6-7941-91FB-724BE5B0DEFC}" srcOrd="0" destOrd="0" presId="urn:microsoft.com/office/officeart/2005/8/layout/process3"/>
    <dgm:cxn modelId="{70AB5671-516C-4E41-88C3-861D31687F66}" type="presParOf" srcId="{52F3E6BB-D740-544C-86B0-C7D745AEF63D}" destId="{50EDA012-CF0C-8442-9066-04A6E0E12992}" srcOrd="1" destOrd="0" presId="urn:microsoft.com/office/officeart/2005/8/layout/process3"/>
    <dgm:cxn modelId="{13494F2F-0BA4-E743-BFA5-2546984F50BA}" type="presParOf" srcId="{52F3E6BB-D740-544C-86B0-C7D745AEF63D}" destId="{6D8436DC-CAF2-2741-BCCF-9C12BD6BB7A8}" srcOrd="2" destOrd="0" presId="urn:microsoft.com/office/officeart/2005/8/layout/process3"/>
    <dgm:cxn modelId="{B2544C11-D2C0-BB47-87D2-32F0F61B9F0A}" type="presParOf" srcId="{EA53FFC4-417E-D84D-B704-01C7216BF1EF}" destId="{6B2B5F7F-070A-904F-8518-95D2956B63B9}" srcOrd="1" destOrd="0" presId="urn:microsoft.com/office/officeart/2005/8/layout/process3"/>
    <dgm:cxn modelId="{B8E77614-D3FE-0A49-BAE8-382570267BDB}" type="presParOf" srcId="{6B2B5F7F-070A-904F-8518-95D2956B63B9}" destId="{94D66EB7-2961-AD45-805F-93A7075AE522}" srcOrd="0" destOrd="0" presId="urn:microsoft.com/office/officeart/2005/8/layout/process3"/>
    <dgm:cxn modelId="{F78B408F-9E57-2340-936E-D112FA78FFB4}" type="presParOf" srcId="{EA53FFC4-417E-D84D-B704-01C7216BF1EF}" destId="{CCD64B7E-B2B1-504C-9256-9D5808E86BB4}" srcOrd="2" destOrd="0" presId="urn:microsoft.com/office/officeart/2005/8/layout/process3"/>
    <dgm:cxn modelId="{46659E40-FE83-4943-AF46-536912F2A7E5}" type="presParOf" srcId="{CCD64B7E-B2B1-504C-9256-9D5808E86BB4}" destId="{884CD2AF-9BEF-704E-AE57-147231BAAD33}" srcOrd="0" destOrd="0" presId="urn:microsoft.com/office/officeart/2005/8/layout/process3"/>
    <dgm:cxn modelId="{73F16E2C-CCF2-034C-BB2E-580B6F005319}" type="presParOf" srcId="{CCD64B7E-B2B1-504C-9256-9D5808E86BB4}" destId="{64B0DF5E-F8F4-654F-A15D-B24AEBCB43D9}" srcOrd="1" destOrd="0" presId="urn:microsoft.com/office/officeart/2005/8/layout/process3"/>
    <dgm:cxn modelId="{6D11142A-3FED-2448-A115-25B94D7325E2}" type="presParOf" srcId="{CCD64B7E-B2B1-504C-9256-9D5808E86BB4}" destId="{0DCD3D7A-EC85-9045-8367-341060F04A81}" srcOrd="2" destOrd="0" presId="urn:microsoft.com/office/officeart/2005/8/layout/process3"/>
    <dgm:cxn modelId="{3D3E493B-2957-CC48-B965-BC1F451DF1F1}" type="presParOf" srcId="{EA53FFC4-417E-D84D-B704-01C7216BF1EF}" destId="{CA7C983E-A983-9E47-B3AB-8CE1CA9C24EF}" srcOrd="3" destOrd="0" presId="urn:microsoft.com/office/officeart/2005/8/layout/process3"/>
    <dgm:cxn modelId="{2086D4C6-9D0D-C34C-924A-2CCF6813BA6B}" type="presParOf" srcId="{CA7C983E-A983-9E47-B3AB-8CE1CA9C24EF}" destId="{9B273273-8633-1E41-A05C-29006743A0D8}" srcOrd="0" destOrd="0" presId="urn:microsoft.com/office/officeart/2005/8/layout/process3"/>
    <dgm:cxn modelId="{93EDB65C-E641-F547-A7B8-A24A1544EB4A}" type="presParOf" srcId="{EA53FFC4-417E-D84D-B704-01C7216BF1EF}" destId="{432A9A22-80ED-3643-8F00-A33FF8FC87BF}" srcOrd="4" destOrd="0" presId="urn:microsoft.com/office/officeart/2005/8/layout/process3"/>
    <dgm:cxn modelId="{6FC306A0-801A-9845-AD43-285D67592416}" type="presParOf" srcId="{432A9A22-80ED-3643-8F00-A33FF8FC87BF}" destId="{C519C248-6EAD-B941-823E-BACC899C5A4A}" srcOrd="0" destOrd="0" presId="urn:microsoft.com/office/officeart/2005/8/layout/process3"/>
    <dgm:cxn modelId="{DCFA32CE-B916-3B40-A30B-D60641892EDF}" type="presParOf" srcId="{432A9A22-80ED-3643-8F00-A33FF8FC87BF}" destId="{991C784D-F187-4A45-B16A-816D1518BACF}" srcOrd="1" destOrd="0" presId="urn:microsoft.com/office/officeart/2005/8/layout/process3"/>
    <dgm:cxn modelId="{0C43659B-C8B9-964C-8E60-B8E4D192C08D}" type="presParOf" srcId="{432A9A22-80ED-3643-8F00-A33FF8FC87BF}" destId="{90DFC798-1274-5C4B-AEB9-621EBD7F494C}" srcOrd="2" destOrd="0" presId="urn:microsoft.com/office/officeart/2005/8/layout/process3"/>
    <dgm:cxn modelId="{A0D5D6BD-25A2-5C40-ADA1-3F233377BD30}" type="presParOf" srcId="{EA53FFC4-417E-D84D-B704-01C7216BF1EF}" destId="{4AF8254A-DF70-6349-A075-F848D012E00A}" srcOrd="5" destOrd="0" presId="urn:microsoft.com/office/officeart/2005/8/layout/process3"/>
    <dgm:cxn modelId="{68C2CA1E-C86B-A74C-B62C-378A8E209405}" type="presParOf" srcId="{4AF8254A-DF70-6349-A075-F848D012E00A}" destId="{9D84876E-FD3B-CE4E-BC89-CB0CC6C6E777}" srcOrd="0" destOrd="0" presId="urn:microsoft.com/office/officeart/2005/8/layout/process3"/>
    <dgm:cxn modelId="{42386663-9009-C840-944C-2B2BCBB8BA6E}" type="presParOf" srcId="{EA53FFC4-417E-D84D-B704-01C7216BF1EF}" destId="{060E95EB-CDEC-4443-BC85-F63BFC45DEDB}" srcOrd="6" destOrd="0" presId="urn:microsoft.com/office/officeart/2005/8/layout/process3"/>
    <dgm:cxn modelId="{A5E52322-D600-5948-9C48-61DA593D6298}" type="presParOf" srcId="{060E95EB-CDEC-4443-BC85-F63BFC45DEDB}" destId="{D8553390-1C80-A94F-A5F0-A2D12B7DEB93}" srcOrd="0" destOrd="0" presId="urn:microsoft.com/office/officeart/2005/8/layout/process3"/>
    <dgm:cxn modelId="{08006554-AAFC-7242-BD64-D9CA745A6330}" type="presParOf" srcId="{060E95EB-CDEC-4443-BC85-F63BFC45DEDB}" destId="{72A8AF16-A264-AA4F-A3EC-925E839492F3}" srcOrd="1" destOrd="0" presId="urn:microsoft.com/office/officeart/2005/8/layout/process3"/>
    <dgm:cxn modelId="{CF6E005E-DF91-F547-B9DD-758931BF66BF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50C2515-ACE7-0E4F-A8D3-6A7C3C269734}" type="presOf" srcId="{2A0FFFB5-44A3-BA4F-94A9-178733154B3D}" destId="{F59DB3FC-E158-754B-B606-537125E3C856}" srcOrd="1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F85FAA26-C0CF-8141-9380-D25F75922C19}" type="presOf" srcId="{56EAC93D-46FC-4046-AC06-1247055BE6DC}" destId="{E6A58829-CDBE-8240-9396-C91813F4EEB1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F5A434-2B2C-C847-84DA-71BAA7F6FFA7}" type="presOf" srcId="{2A0FFFB5-44A3-BA4F-94A9-178733154B3D}" destId="{7D57DB95-01CD-8544-8458-B1E70A9D0140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4D10B5E-9A0D-7E48-9DB7-87CF34BBE4A2}" type="presOf" srcId="{FE1EE742-2199-BB48-A9C0-ADD25DFF8757}" destId="{CC6524D7-275F-544D-A407-E24BA291D393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22194866-1640-7044-A69C-22B1710B0E90}" type="presOf" srcId="{EF4CE779-1D55-AE40-8D8A-F037FDD06EAB}" destId="{F4F9B941-C48F-4F46-B9B8-23270BD992D8}" srcOrd="0" destOrd="0" presId="urn:microsoft.com/office/officeart/2005/8/layout/process3"/>
    <dgm:cxn modelId="{96BAA546-2328-1B4C-9FEE-AC2E537CCB48}" type="presOf" srcId="{C7FCB59E-8815-5846-B56A-CD9583085CA8}" destId="{D7E70FA4-92CD-CE45-9B0F-23D180916C46}" srcOrd="0" destOrd="0" presId="urn:microsoft.com/office/officeart/2005/8/layout/process3"/>
    <dgm:cxn modelId="{6218336B-8330-514F-8DA2-DCF96E2C41B0}" type="presOf" srcId="{AF1B646E-4EB0-7545-9A92-8D3F549326D7}" destId="{D979500B-1730-7644-A02F-9CDB703FEE33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EE7A3D8D-B02A-E649-99FE-0D36D3285126}" type="presOf" srcId="{56EAC93D-46FC-4046-AC06-1247055BE6DC}" destId="{08D1984D-4730-6748-BFE8-91F3FAA388FE}" srcOrd="0" destOrd="0" presId="urn:microsoft.com/office/officeart/2005/8/layout/process3"/>
    <dgm:cxn modelId="{703D7C8D-FDC2-D049-B95D-69DB9C49DCF0}" type="presOf" srcId="{E6FE635B-B839-9C49-9495-7C3286DCB03F}" destId="{9E5CD64E-9F41-DA46-9D60-F2825E101E94}" srcOrd="0" destOrd="0" presId="urn:microsoft.com/office/officeart/2005/8/layout/process3"/>
    <dgm:cxn modelId="{4F0049AB-D555-F541-9171-99F9E0885DAA}" type="presOf" srcId="{EF4CE779-1D55-AE40-8D8A-F037FDD06EAB}" destId="{334BC489-C42F-BE41-84AB-A5AA8EBCF1B6}" srcOrd="1" destOrd="0" presId="urn:microsoft.com/office/officeart/2005/8/layout/process3"/>
    <dgm:cxn modelId="{2902ECC0-5688-674D-AB29-382694DF662B}" type="presOf" srcId="{7F5AF9B3-8A45-5141-8926-C0C486D39DE7}" destId="{0B3065C9-C01F-6543-8F8E-98F9A4B96E59}" srcOrd="0" destOrd="0" presId="urn:microsoft.com/office/officeart/2005/8/layout/process3"/>
    <dgm:cxn modelId="{E59188C9-0C0A-2346-82AD-C6D4F6ABAD26}" type="presOf" srcId="{E6FE635B-B839-9C49-9495-7C3286DCB03F}" destId="{D40458BE-C9C6-FE4B-B7AE-E5719AAF260E}" srcOrd="1" destOrd="0" presId="urn:microsoft.com/office/officeart/2005/8/layout/process3"/>
    <dgm:cxn modelId="{F3AABEE2-7B77-DE48-8868-B32BB4159BA2}" type="presOf" srcId="{FE1EE742-2199-BB48-A9C0-ADD25DFF8757}" destId="{BCC83CD0-EDAD-7347-B1E5-4589FB078B0E}" srcOrd="0" destOrd="0" presId="urn:microsoft.com/office/officeart/2005/8/layout/process3"/>
    <dgm:cxn modelId="{9E830FF9-1092-8E47-9DE9-B44CD9D830E2}" type="presOf" srcId="{5BC44392-4F77-7B48-A8BC-4B4D6E49E2B9}" destId="{8CA3B2A6-D7DF-0D40-80F8-9915C87F285F}" srcOrd="0" destOrd="0" presId="urn:microsoft.com/office/officeart/2005/8/layout/process3"/>
    <dgm:cxn modelId="{8EC1D730-DC22-F341-9B7B-444DA6E40820}" type="presParOf" srcId="{D7E70FA4-92CD-CE45-9B0F-23D180916C46}" destId="{B7756057-5D25-F14C-BB9A-36BC13141F4D}" srcOrd="0" destOrd="0" presId="urn:microsoft.com/office/officeart/2005/8/layout/process3"/>
    <dgm:cxn modelId="{C6E04158-A3BD-EE40-93C4-258C963ED7E0}" type="presParOf" srcId="{B7756057-5D25-F14C-BB9A-36BC13141F4D}" destId="{08D1984D-4730-6748-BFE8-91F3FAA388FE}" srcOrd="0" destOrd="0" presId="urn:microsoft.com/office/officeart/2005/8/layout/process3"/>
    <dgm:cxn modelId="{B90A4507-A428-674F-90FC-0C48E9397296}" type="presParOf" srcId="{B7756057-5D25-F14C-BB9A-36BC13141F4D}" destId="{E6A58829-CDBE-8240-9396-C91813F4EEB1}" srcOrd="1" destOrd="0" presId="urn:microsoft.com/office/officeart/2005/8/layout/process3"/>
    <dgm:cxn modelId="{25FCC2FD-E378-514E-BB09-0BE6A5F070ED}" type="presParOf" srcId="{B7756057-5D25-F14C-BB9A-36BC13141F4D}" destId="{8CA3B2A6-D7DF-0D40-80F8-9915C87F285F}" srcOrd="2" destOrd="0" presId="urn:microsoft.com/office/officeart/2005/8/layout/process3"/>
    <dgm:cxn modelId="{43F8CCF2-4C04-214D-B21E-C2464FC3FB70}" type="presParOf" srcId="{D7E70FA4-92CD-CE45-9B0F-23D180916C46}" destId="{7D57DB95-01CD-8544-8458-B1E70A9D0140}" srcOrd="1" destOrd="0" presId="urn:microsoft.com/office/officeart/2005/8/layout/process3"/>
    <dgm:cxn modelId="{4C65F58C-0EBF-E842-B91C-F3AE0B48EBD4}" type="presParOf" srcId="{7D57DB95-01CD-8544-8458-B1E70A9D0140}" destId="{F59DB3FC-E158-754B-B606-537125E3C856}" srcOrd="0" destOrd="0" presId="urn:microsoft.com/office/officeart/2005/8/layout/process3"/>
    <dgm:cxn modelId="{95A2F975-11DC-DD45-9C95-844C714AACB9}" type="presParOf" srcId="{D7E70FA4-92CD-CE45-9B0F-23D180916C46}" destId="{C7E5E6B6-E78B-1B44-9994-CE693875CD05}" srcOrd="2" destOrd="0" presId="urn:microsoft.com/office/officeart/2005/8/layout/process3"/>
    <dgm:cxn modelId="{8DB8378D-E4B3-3541-831A-7DEF7A5F88C1}" type="presParOf" srcId="{C7E5E6B6-E78B-1B44-9994-CE693875CD05}" destId="{9E5CD64E-9F41-DA46-9D60-F2825E101E94}" srcOrd="0" destOrd="0" presId="urn:microsoft.com/office/officeart/2005/8/layout/process3"/>
    <dgm:cxn modelId="{A1B1F737-384B-594C-B872-6D74CEE94F31}" type="presParOf" srcId="{C7E5E6B6-E78B-1B44-9994-CE693875CD05}" destId="{D40458BE-C9C6-FE4B-B7AE-E5719AAF260E}" srcOrd="1" destOrd="0" presId="urn:microsoft.com/office/officeart/2005/8/layout/process3"/>
    <dgm:cxn modelId="{CB176048-4702-9741-9751-48AEA465ACF3}" type="presParOf" srcId="{C7E5E6B6-E78B-1B44-9994-CE693875CD05}" destId="{D979500B-1730-7644-A02F-9CDB703FEE33}" srcOrd="2" destOrd="0" presId="urn:microsoft.com/office/officeart/2005/8/layout/process3"/>
    <dgm:cxn modelId="{C0F04906-1528-3344-ADBF-CBD72833325A}" type="presParOf" srcId="{D7E70FA4-92CD-CE45-9B0F-23D180916C46}" destId="{F4F9B941-C48F-4F46-B9B8-23270BD992D8}" srcOrd="3" destOrd="0" presId="urn:microsoft.com/office/officeart/2005/8/layout/process3"/>
    <dgm:cxn modelId="{55603642-CDF8-544F-B6F9-05328BA33C14}" type="presParOf" srcId="{F4F9B941-C48F-4F46-B9B8-23270BD992D8}" destId="{334BC489-C42F-BE41-84AB-A5AA8EBCF1B6}" srcOrd="0" destOrd="0" presId="urn:microsoft.com/office/officeart/2005/8/layout/process3"/>
    <dgm:cxn modelId="{315A9A61-5FAA-1547-96C4-3ACABF5797DA}" type="presParOf" srcId="{D7E70FA4-92CD-CE45-9B0F-23D180916C46}" destId="{9C752E91-3376-2843-9BD7-3438CFD2306A}" srcOrd="4" destOrd="0" presId="urn:microsoft.com/office/officeart/2005/8/layout/process3"/>
    <dgm:cxn modelId="{2AD0A141-05E7-C84D-B715-70F3FB829887}" type="presParOf" srcId="{9C752E91-3376-2843-9BD7-3438CFD2306A}" destId="{BCC83CD0-EDAD-7347-B1E5-4589FB078B0E}" srcOrd="0" destOrd="0" presId="urn:microsoft.com/office/officeart/2005/8/layout/process3"/>
    <dgm:cxn modelId="{62B9F0F4-3C3B-4245-BD67-4F9D441BA2BF}" type="presParOf" srcId="{9C752E91-3376-2843-9BD7-3438CFD2306A}" destId="{CC6524D7-275F-544D-A407-E24BA291D393}" srcOrd="1" destOrd="0" presId="urn:microsoft.com/office/officeart/2005/8/layout/process3"/>
    <dgm:cxn modelId="{B3118E6F-4447-D74C-A81F-BE5A33A44E3C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B07AE09-06CF-5949-A438-E5B28828B4AE}" type="presOf" srcId="{7F5AF9B3-8A45-5141-8926-C0C486D39DE7}" destId="{0B3065C9-C01F-6543-8F8E-98F9A4B96E59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B7E7923-A066-4542-8F94-277B560DDC9D}" type="presOf" srcId="{2A0FFFB5-44A3-BA4F-94A9-178733154B3D}" destId="{F59DB3FC-E158-754B-B606-537125E3C856}" srcOrd="1" destOrd="0" presId="urn:microsoft.com/office/officeart/2005/8/layout/process3"/>
    <dgm:cxn modelId="{4D9B082A-800A-FE41-9797-87D098B6A11C}" type="presOf" srcId="{2A0FFFB5-44A3-BA4F-94A9-178733154B3D}" destId="{7D57DB95-01CD-8544-8458-B1E70A9D0140}" srcOrd="0" destOrd="0" presId="urn:microsoft.com/office/officeart/2005/8/layout/process3"/>
    <dgm:cxn modelId="{BBCE3D30-46C0-FB40-875E-CAAD672BBF31}" type="presOf" srcId="{56EAC93D-46FC-4046-AC06-1247055BE6DC}" destId="{08D1984D-4730-6748-BFE8-91F3FAA388FE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C8A560-E3E8-CB41-B836-A584A55B0FAA}" type="presOf" srcId="{E6FE635B-B839-9C49-9495-7C3286DCB03F}" destId="{9E5CD64E-9F41-DA46-9D60-F2825E101E94}" srcOrd="0" destOrd="0" presId="urn:microsoft.com/office/officeart/2005/8/layout/process3"/>
    <dgm:cxn modelId="{3E1EFD64-44BB-DB4C-9B71-92F0038A5306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465B887-B3BE-BB43-9991-4611475FBFCD}" type="presOf" srcId="{E6FE635B-B839-9C49-9495-7C3286DCB03F}" destId="{D40458BE-C9C6-FE4B-B7AE-E5719AAF260E}" srcOrd="1" destOrd="0" presId="urn:microsoft.com/office/officeart/2005/8/layout/process3"/>
    <dgm:cxn modelId="{9C2C578E-65DE-E445-8B6E-F7B8DD2607E3}" type="presOf" srcId="{56EAC93D-46FC-4046-AC06-1247055BE6DC}" destId="{E6A58829-CDBE-8240-9396-C91813F4EEB1}" srcOrd="1" destOrd="0" presId="urn:microsoft.com/office/officeart/2005/8/layout/process3"/>
    <dgm:cxn modelId="{1709EE90-E4E5-2449-BD49-D1D08703E56C}" type="presOf" srcId="{FE1EE742-2199-BB48-A9C0-ADD25DFF8757}" destId="{BCC83CD0-EDAD-7347-B1E5-4589FB078B0E}" srcOrd="0" destOrd="0" presId="urn:microsoft.com/office/officeart/2005/8/layout/process3"/>
    <dgm:cxn modelId="{97C44391-8204-8849-B848-CD05DD063547}" type="presOf" srcId="{C7FCB59E-8815-5846-B56A-CD9583085CA8}" destId="{D7E70FA4-92CD-CE45-9B0F-23D180916C46}" srcOrd="0" destOrd="0" presId="urn:microsoft.com/office/officeart/2005/8/layout/process3"/>
    <dgm:cxn modelId="{6CA240D4-F035-4B42-9D9E-9E76396B55DE}" type="presOf" srcId="{5BC44392-4F77-7B48-A8BC-4B4D6E49E2B9}" destId="{8CA3B2A6-D7DF-0D40-80F8-9915C87F285F}" srcOrd="0" destOrd="0" presId="urn:microsoft.com/office/officeart/2005/8/layout/process3"/>
    <dgm:cxn modelId="{73FDA3DB-4D82-6A4A-8925-2C67EC4C5D03}" type="presOf" srcId="{EF4CE779-1D55-AE40-8D8A-F037FDD06EAB}" destId="{F4F9B941-C48F-4F46-B9B8-23270BD992D8}" srcOrd="0" destOrd="0" presId="urn:microsoft.com/office/officeart/2005/8/layout/process3"/>
    <dgm:cxn modelId="{B2B9CCE9-9F03-CE47-A126-FE8E0D7DE0D0}" type="presOf" srcId="{FE1EE742-2199-BB48-A9C0-ADD25DFF8757}" destId="{CC6524D7-275F-544D-A407-E24BA291D393}" srcOrd="1" destOrd="0" presId="urn:microsoft.com/office/officeart/2005/8/layout/process3"/>
    <dgm:cxn modelId="{CA5218F0-6CF6-9846-B33A-3F1CE246547E}" type="presOf" srcId="{EF4CE779-1D55-AE40-8D8A-F037FDD06EAB}" destId="{334BC489-C42F-BE41-84AB-A5AA8EBCF1B6}" srcOrd="1" destOrd="0" presId="urn:microsoft.com/office/officeart/2005/8/layout/process3"/>
    <dgm:cxn modelId="{449520CA-E789-6F40-8034-3F0BDF060747}" type="presParOf" srcId="{D7E70FA4-92CD-CE45-9B0F-23D180916C46}" destId="{B7756057-5D25-F14C-BB9A-36BC13141F4D}" srcOrd="0" destOrd="0" presId="urn:microsoft.com/office/officeart/2005/8/layout/process3"/>
    <dgm:cxn modelId="{4FEBE740-85B7-E949-A6C1-A9EEC1E25FC2}" type="presParOf" srcId="{B7756057-5D25-F14C-BB9A-36BC13141F4D}" destId="{08D1984D-4730-6748-BFE8-91F3FAA388FE}" srcOrd="0" destOrd="0" presId="urn:microsoft.com/office/officeart/2005/8/layout/process3"/>
    <dgm:cxn modelId="{413DBA5C-BCA4-4B43-BFB4-B4E0B7C07FEB}" type="presParOf" srcId="{B7756057-5D25-F14C-BB9A-36BC13141F4D}" destId="{E6A58829-CDBE-8240-9396-C91813F4EEB1}" srcOrd="1" destOrd="0" presId="urn:microsoft.com/office/officeart/2005/8/layout/process3"/>
    <dgm:cxn modelId="{D0BD1F0B-1E0B-1145-92B3-DBEC6E54DA88}" type="presParOf" srcId="{B7756057-5D25-F14C-BB9A-36BC13141F4D}" destId="{8CA3B2A6-D7DF-0D40-80F8-9915C87F285F}" srcOrd="2" destOrd="0" presId="urn:microsoft.com/office/officeart/2005/8/layout/process3"/>
    <dgm:cxn modelId="{AB7B2E19-5934-9849-9392-0C89D85B36A0}" type="presParOf" srcId="{D7E70FA4-92CD-CE45-9B0F-23D180916C46}" destId="{7D57DB95-01CD-8544-8458-B1E70A9D0140}" srcOrd="1" destOrd="0" presId="urn:microsoft.com/office/officeart/2005/8/layout/process3"/>
    <dgm:cxn modelId="{23367DFF-3D1E-6A47-BA76-49E334A6A7C8}" type="presParOf" srcId="{7D57DB95-01CD-8544-8458-B1E70A9D0140}" destId="{F59DB3FC-E158-754B-B606-537125E3C856}" srcOrd="0" destOrd="0" presId="urn:microsoft.com/office/officeart/2005/8/layout/process3"/>
    <dgm:cxn modelId="{8994C037-27DC-9D44-8D8D-E60F8FFD84CA}" type="presParOf" srcId="{D7E70FA4-92CD-CE45-9B0F-23D180916C46}" destId="{C7E5E6B6-E78B-1B44-9994-CE693875CD05}" srcOrd="2" destOrd="0" presId="urn:microsoft.com/office/officeart/2005/8/layout/process3"/>
    <dgm:cxn modelId="{7080A749-B212-6E40-8327-30FD74E22E1D}" type="presParOf" srcId="{C7E5E6B6-E78B-1B44-9994-CE693875CD05}" destId="{9E5CD64E-9F41-DA46-9D60-F2825E101E94}" srcOrd="0" destOrd="0" presId="urn:microsoft.com/office/officeart/2005/8/layout/process3"/>
    <dgm:cxn modelId="{0468EF1A-880D-C949-9474-681ED3D4C72A}" type="presParOf" srcId="{C7E5E6B6-E78B-1B44-9994-CE693875CD05}" destId="{D40458BE-C9C6-FE4B-B7AE-E5719AAF260E}" srcOrd="1" destOrd="0" presId="urn:microsoft.com/office/officeart/2005/8/layout/process3"/>
    <dgm:cxn modelId="{04DC81D6-8202-C64E-A659-FA05AE079DFF}" type="presParOf" srcId="{C7E5E6B6-E78B-1B44-9994-CE693875CD05}" destId="{D979500B-1730-7644-A02F-9CDB703FEE33}" srcOrd="2" destOrd="0" presId="urn:microsoft.com/office/officeart/2005/8/layout/process3"/>
    <dgm:cxn modelId="{A21A4573-0C99-DB41-8249-A6C7B3D1C5D5}" type="presParOf" srcId="{D7E70FA4-92CD-CE45-9B0F-23D180916C46}" destId="{F4F9B941-C48F-4F46-B9B8-23270BD992D8}" srcOrd="3" destOrd="0" presId="urn:microsoft.com/office/officeart/2005/8/layout/process3"/>
    <dgm:cxn modelId="{36C42CB2-F3CD-F344-B89D-DF75981FCEC0}" type="presParOf" srcId="{F4F9B941-C48F-4F46-B9B8-23270BD992D8}" destId="{334BC489-C42F-BE41-84AB-A5AA8EBCF1B6}" srcOrd="0" destOrd="0" presId="urn:microsoft.com/office/officeart/2005/8/layout/process3"/>
    <dgm:cxn modelId="{B20BF4D2-E768-2641-93DC-FC075F3111CE}" type="presParOf" srcId="{D7E70FA4-92CD-CE45-9B0F-23D180916C46}" destId="{9C752E91-3376-2843-9BD7-3438CFD2306A}" srcOrd="4" destOrd="0" presId="urn:microsoft.com/office/officeart/2005/8/layout/process3"/>
    <dgm:cxn modelId="{EB98AFFB-93C8-C547-9E8E-0AE40A649558}" type="presParOf" srcId="{9C752E91-3376-2843-9BD7-3438CFD2306A}" destId="{BCC83CD0-EDAD-7347-B1E5-4589FB078B0E}" srcOrd="0" destOrd="0" presId="urn:microsoft.com/office/officeart/2005/8/layout/process3"/>
    <dgm:cxn modelId="{9DD6B7F5-4011-EF4A-A920-771196347DFA}" type="presParOf" srcId="{9C752E91-3376-2843-9BD7-3438CFD2306A}" destId="{CC6524D7-275F-544D-A407-E24BA291D393}" srcOrd="1" destOrd="0" presId="urn:microsoft.com/office/officeart/2005/8/layout/process3"/>
    <dgm:cxn modelId="{0411A446-4FD6-D542-A1A3-9DDDB8E247F0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197C00D-B946-8B4D-9CAC-52CA1CF26F77}" type="presOf" srcId="{EF4CE779-1D55-AE40-8D8A-F037FDD06EAB}" destId="{F4F9B941-C48F-4F46-B9B8-23270BD992D8}" srcOrd="0" destOrd="0" presId="urn:microsoft.com/office/officeart/2005/8/layout/process3"/>
    <dgm:cxn modelId="{1F068E0F-FA5F-294E-9718-AB9D83DD3128}" type="presOf" srcId="{5BC44392-4F77-7B48-A8BC-4B4D6E49E2B9}" destId="{8CA3B2A6-D7DF-0D40-80F8-9915C87F285F}" srcOrd="0" destOrd="0" presId="urn:microsoft.com/office/officeart/2005/8/layout/process3"/>
    <dgm:cxn modelId="{9CBEB80F-7027-5942-8475-561F4354D03C}" type="presOf" srcId="{FE1EE742-2199-BB48-A9C0-ADD25DFF8757}" destId="{CC6524D7-275F-544D-A407-E24BA291D393}" srcOrd="1" destOrd="0" presId="urn:microsoft.com/office/officeart/2005/8/layout/process3"/>
    <dgm:cxn modelId="{3F468011-4334-634A-9873-5D3570E64F99}" type="presOf" srcId="{56EAC93D-46FC-4046-AC06-1247055BE6DC}" destId="{08D1984D-4730-6748-BFE8-91F3FAA388F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5D3492C-4A66-5D44-8BF9-52519F1428A7}" type="presOf" srcId="{E6FE635B-B839-9C49-9495-7C3286DCB03F}" destId="{9E5CD64E-9F41-DA46-9D60-F2825E101E94}" srcOrd="0" destOrd="0" presId="urn:microsoft.com/office/officeart/2005/8/layout/process3"/>
    <dgm:cxn modelId="{22ECF430-A44F-804F-82EA-FE38D4F19053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ECB655F-54D8-0345-BF57-CE00282DE323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9F120A1-D838-D740-A53F-7824C5D4C0D3}" type="presOf" srcId="{2A0FFFB5-44A3-BA4F-94A9-178733154B3D}" destId="{7D57DB95-01CD-8544-8458-B1E70A9D0140}" srcOrd="0" destOrd="0" presId="urn:microsoft.com/office/officeart/2005/8/layout/process3"/>
    <dgm:cxn modelId="{E17EB5A1-9FF0-2747-98DA-4498BA456818}" type="presOf" srcId="{E6FE635B-B839-9C49-9495-7C3286DCB03F}" destId="{D40458BE-C9C6-FE4B-B7AE-E5719AAF260E}" srcOrd="1" destOrd="0" presId="urn:microsoft.com/office/officeart/2005/8/layout/process3"/>
    <dgm:cxn modelId="{2F5D7AA6-4D81-374C-BCBF-B1F96F05DA95}" type="presOf" srcId="{EF4CE779-1D55-AE40-8D8A-F037FDD06EAB}" destId="{334BC489-C42F-BE41-84AB-A5AA8EBCF1B6}" srcOrd="1" destOrd="0" presId="urn:microsoft.com/office/officeart/2005/8/layout/process3"/>
    <dgm:cxn modelId="{50185FE3-A287-4446-9D36-16A55735351E}" type="presOf" srcId="{7F5AF9B3-8A45-5141-8926-C0C486D39DE7}" destId="{0B3065C9-C01F-6543-8F8E-98F9A4B96E59}" srcOrd="0" destOrd="0" presId="urn:microsoft.com/office/officeart/2005/8/layout/process3"/>
    <dgm:cxn modelId="{80083FE6-C84F-1D4F-8E39-CAFA28D42CD0}" type="presOf" srcId="{FE1EE742-2199-BB48-A9C0-ADD25DFF8757}" destId="{BCC83CD0-EDAD-7347-B1E5-4589FB078B0E}" srcOrd="0" destOrd="0" presId="urn:microsoft.com/office/officeart/2005/8/layout/process3"/>
    <dgm:cxn modelId="{75FC6BED-3AD0-1D49-A379-ED42646EBD2D}" type="presOf" srcId="{C7FCB59E-8815-5846-B56A-CD9583085CA8}" destId="{D7E70FA4-92CD-CE45-9B0F-23D180916C46}" srcOrd="0" destOrd="0" presId="urn:microsoft.com/office/officeart/2005/8/layout/process3"/>
    <dgm:cxn modelId="{8B1D02FF-E978-7D4B-8028-D9AFD90E88E3}" type="presOf" srcId="{56EAC93D-46FC-4046-AC06-1247055BE6DC}" destId="{E6A58829-CDBE-8240-9396-C91813F4EEB1}" srcOrd="1" destOrd="0" presId="urn:microsoft.com/office/officeart/2005/8/layout/process3"/>
    <dgm:cxn modelId="{02FC8429-41D7-D24D-8F70-02C3A1568B5A}" type="presParOf" srcId="{D7E70FA4-92CD-CE45-9B0F-23D180916C46}" destId="{B7756057-5D25-F14C-BB9A-36BC13141F4D}" srcOrd="0" destOrd="0" presId="urn:microsoft.com/office/officeart/2005/8/layout/process3"/>
    <dgm:cxn modelId="{771FDE33-540F-A64E-A2E3-DC8744DA2A5A}" type="presParOf" srcId="{B7756057-5D25-F14C-BB9A-36BC13141F4D}" destId="{08D1984D-4730-6748-BFE8-91F3FAA388FE}" srcOrd="0" destOrd="0" presId="urn:microsoft.com/office/officeart/2005/8/layout/process3"/>
    <dgm:cxn modelId="{06893242-A09C-7242-B641-60F407CFB54A}" type="presParOf" srcId="{B7756057-5D25-F14C-BB9A-36BC13141F4D}" destId="{E6A58829-CDBE-8240-9396-C91813F4EEB1}" srcOrd="1" destOrd="0" presId="urn:microsoft.com/office/officeart/2005/8/layout/process3"/>
    <dgm:cxn modelId="{D79806BC-E6AF-1B4A-97B4-6D26EF2B0D0E}" type="presParOf" srcId="{B7756057-5D25-F14C-BB9A-36BC13141F4D}" destId="{8CA3B2A6-D7DF-0D40-80F8-9915C87F285F}" srcOrd="2" destOrd="0" presId="urn:microsoft.com/office/officeart/2005/8/layout/process3"/>
    <dgm:cxn modelId="{52DFC90D-5A43-EB48-B031-E2604EA64E32}" type="presParOf" srcId="{D7E70FA4-92CD-CE45-9B0F-23D180916C46}" destId="{7D57DB95-01CD-8544-8458-B1E70A9D0140}" srcOrd="1" destOrd="0" presId="urn:microsoft.com/office/officeart/2005/8/layout/process3"/>
    <dgm:cxn modelId="{E12C9F27-365B-EE4F-9EF1-1C2EAB8A7E0D}" type="presParOf" srcId="{7D57DB95-01CD-8544-8458-B1E70A9D0140}" destId="{F59DB3FC-E158-754B-B606-537125E3C856}" srcOrd="0" destOrd="0" presId="urn:microsoft.com/office/officeart/2005/8/layout/process3"/>
    <dgm:cxn modelId="{2EF6D976-4A74-F04C-9EEB-616523795737}" type="presParOf" srcId="{D7E70FA4-92CD-CE45-9B0F-23D180916C46}" destId="{C7E5E6B6-E78B-1B44-9994-CE693875CD05}" srcOrd="2" destOrd="0" presId="urn:microsoft.com/office/officeart/2005/8/layout/process3"/>
    <dgm:cxn modelId="{9ED313E3-6749-5446-9E28-5973AA17C0A4}" type="presParOf" srcId="{C7E5E6B6-E78B-1B44-9994-CE693875CD05}" destId="{9E5CD64E-9F41-DA46-9D60-F2825E101E94}" srcOrd="0" destOrd="0" presId="urn:microsoft.com/office/officeart/2005/8/layout/process3"/>
    <dgm:cxn modelId="{A0B3D1F8-9EFB-9C4A-8DC2-6CCFA56F9651}" type="presParOf" srcId="{C7E5E6B6-E78B-1B44-9994-CE693875CD05}" destId="{D40458BE-C9C6-FE4B-B7AE-E5719AAF260E}" srcOrd="1" destOrd="0" presId="urn:microsoft.com/office/officeart/2005/8/layout/process3"/>
    <dgm:cxn modelId="{80592136-A15A-E243-BE36-28D9181FF7A2}" type="presParOf" srcId="{C7E5E6B6-E78B-1B44-9994-CE693875CD05}" destId="{D979500B-1730-7644-A02F-9CDB703FEE33}" srcOrd="2" destOrd="0" presId="urn:microsoft.com/office/officeart/2005/8/layout/process3"/>
    <dgm:cxn modelId="{A89F91E2-5C99-8949-A9D5-C2671A26FC8E}" type="presParOf" srcId="{D7E70FA4-92CD-CE45-9B0F-23D180916C46}" destId="{F4F9B941-C48F-4F46-B9B8-23270BD992D8}" srcOrd="3" destOrd="0" presId="urn:microsoft.com/office/officeart/2005/8/layout/process3"/>
    <dgm:cxn modelId="{D14F9182-EC86-6A44-90E7-C7DAF89E5A99}" type="presParOf" srcId="{F4F9B941-C48F-4F46-B9B8-23270BD992D8}" destId="{334BC489-C42F-BE41-84AB-A5AA8EBCF1B6}" srcOrd="0" destOrd="0" presId="urn:microsoft.com/office/officeart/2005/8/layout/process3"/>
    <dgm:cxn modelId="{A9092FFB-E1A0-7E4D-8C34-585B5601025D}" type="presParOf" srcId="{D7E70FA4-92CD-CE45-9B0F-23D180916C46}" destId="{9C752E91-3376-2843-9BD7-3438CFD2306A}" srcOrd="4" destOrd="0" presId="urn:microsoft.com/office/officeart/2005/8/layout/process3"/>
    <dgm:cxn modelId="{83996929-7484-6F4C-AC46-1FF966D45DCF}" type="presParOf" srcId="{9C752E91-3376-2843-9BD7-3438CFD2306A}" destId="{BCC83CD0-EDAD-7347-B1E5-4589FB078B0E}" srcOrd="0" destOrd="0" presId="urn:microsoft.com/office/officeart/2005/8/layout/process3"/>
    <dgm:cxn modelId="{2F6F9D4A-2918-8C4B-9799-C0A6BDC34248}" type="presParOf" srcId="{9C752E91-3376-2843-9BD7-3438CFD2306A}" destId="{CC6524D7-275F-544D-A407-E24BA291D393}" srcOrd="1" destOrd="0" presId="urn:microsoft.com/office/officeart/2005/8/layout/process3"/>
    <dgm:cxn modelId="{D1D8A666-D974-F746-987A-E4271AE7F6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1247870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1984321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1417845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1247870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1984321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1417845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1247870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1984321"/>
        <a:ext cx="2390248" cy="976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2080567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2817019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2250543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2080567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2817019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2250543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2080567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2817019"/>
        <a:ext cx="2390248" cy="976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DF5E-F8F4-654F-A15D-B24AEBCB43D9}">
      <dsp:nvSpPr>
        <dsp:cNvPr id="0" name=""/>
        <dsp:cNvSpPr/>
      </dsp:nvSpPr>
      <dsp:spPr>
        <a:xfrm>
          <a:off x="5658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Appropriation du sujet</a:t>
          </a:r>
        </a:p>
      </dsp:txBody>
      <dsp:txXfrm>
        <a:off x="5658" y="368109"/>
        <a:ext cx="2572685" cy="911064"/>
      </dsp:txXfrm>
    </dsp:sp>
    <dsp:sp modelId="{0DCD3D7A-EC85-9045-8367-341060F04A81}">
      <dsp:nvSpPr>
        <dsp:cNvPr id="0" name=""/>
        <dsp:cNvSpPr/>
      </dsp:nvSpPr>
      <dsp:spPr>
        <a:xfrm>
          <a:off x="53259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30 minutes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Appropriation du support, outils et problématiques</a:t>
          </a:r>
        </a:p>
      </dsp:txBody>
      <dsp:txXfrm>
        <a:off x="596422" y="1343002"/>
        <a:ext cx="2445027" cy="2051635"/>
      </dsp:txXfrm>
    </dsp:sp>
    <dsp:sp modelId="{CA7C983E-A983-9E47-B3AB-8CE1CA9C24EF}">
      <dsp:nvSpPr>
        <dsp:cNvPr id="0" name=""/>
        <dsp:cNvSpPr/>
      </dsp:nvSpPr>
      <dsp:spPr>
        <a:xfrm>
          <a:off x="2968353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968353" y="631483"/>
        <a:ext cx="634663" cy="384314"/>
      </dsp:txXfrm>
    </dsp:sp>
    <dsp:sp modelId="{991C784D-F187-4A45-B16A-816D1518BACF}">
      <dsp:nvSpPr>
        <dsp:cNvPr id="0" name=""/>
        <dsp:cNvSpPr/>
      </dsp:nvSpPr>
      <dsp:spPr>
        <a:xfrm>
          <a:off x="4138382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Résolution de la problématique scientifique</a:t>
          </a:r>
        </a:p>
      </dsp:txBody>
      <dsp:txXfrm>
        <a:off x="4138382" y="368109"/>
        <a:ext cx="2572685" cy="911064"/>
      </dsp:txXfrm>
    </dsp:sp>
    <dsp:sp modelId="{90DFC798-1274-5C4B-AEB9-621EBD7F494C}">
      <dsp:nvSpPr>
        <dsp:cNvPr id="0" name=""/>
        <dsp:cNvSpPr/>
      </dsp:nvSpPr>
      <dsp:spPr>
        <a:xfrm>
          <a:off x="4665318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2 heures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Mise en œuvre  des activités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résultats expérimentaux et de modélisation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écarts</a:t>
          </a:r>
        </a:p>
      </dsp:txBody>
      <dsp:txXfrm>
        <a:off x="4729147" y="1343002"/>
        <a:ext cx="2445027" cy="2051635"/>
      </dsp:txXfrm>
    </dsp:sp>
    <dsp:sp modelId="{4AF8254A-DF70-6349-A075-F848D012E00A}">
      <dsp:nvSpPr>
        <dsp:cNvPr id="0" name=""/>
        <dsp:cNvSpPr/>
      </dsp:nvSpPr>
      <dsp:spPr>
        <a:xfrm>
          <a:off x="7101078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101078" y="631483"/>
        <a:ext cx="634663" cy="384314"/>
      </dsp:txXfrm>
    </dsp:sp>
    <dsp:sp modelId="{72A8AF16-A264-AA4F-A3EC-925E839492F3}">
      <dsp:nvSpPr>
        <dsp:cNvPr id="0" name=""/>
        <dsp:cNvSpPr/>
      </dsp:nvSpPr>
      <dsp:spPr>
        <a:xfrm>
          <a:off x="8271107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Préparation d’une séance à caractère expérimental pédagogique</a:t>
          </a:r>
        </a:p>
      </dsp:txBody>
      <dsp:txXfrm>
        <a:off x="8271107" y="368109"/>
        <a:ext cx="2572685" cy="911064"/>
      </dsp:txXfrm>
    </dsp:sp>
    <dsp:sp modelId="{4A1AB905-C19A-0348-BF03-DE01008B7326}">
      <dsp:nvSpPr>
        <dsp:cNvPr id="0" name=""/>
        <dsp:cNvSpPr/>
      </dsp:nvSpPr>
      <dsp:spPr>
        <a:xfrm>
          <a:off x="879804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1h30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Description d’une séance à caractère expérimental s’insérant dans la séquence pédagogique</a:t>
          </a:r>
        </a:p>
      </dsp:txBody>
      <dsp:txXfrm>
        <a:off x="8861872" y="1343002"/>
        <a:ext cx="2445027" cy="20516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Présentation du système</a:t>
          </a:r>
        </a:p>
      </dsp:txBody>
      <dsp:txXfrm>
        <a:off x="1502" y="479810"/>
        <a:ext cx="1888019" cy="583503"/>
      </dsp:txXfrm>
    </dsp:sp>
    <dsp:sp modelId="{6D8436DC-CAF2-2741-BCCF-9C12BD6BB7A8}">
      <dsp:nvSpPr>
        <dsp:cNvPr id="0" name=""/>
        <dsp:cNvSpPr/>
      </dsp:nvSpPr>
      <dsp:spPr>
        <a:xfrm>
          <a:off x="38820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5 minutes</a:t>
          </a:r>
        </a:p>
      </dsp:txBody>
      <dsp:txXfrm>
        <a:off x="443503" y="1118612"/>
        <a:ext cx="1777423" cy="2172855"/>
      </dsp:txXfrm>
    </dsp:sp>
    <dsp:sp modelId="{6B2B5F7F-070A-904F-8518-95D2956B63B9}">
      <dsp:nvSpPr>
        <dsp:cNvPr id="0" name=""/>
        <dsp:cNvSpPr/>
      </dsp:nvSpPr>
      <dsp:spPr>
        <a:xfrm>
          <a:off x="2175738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175738" y="630543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Compte-rendu des actions menées</a:t>
          </a:r>
        </a:p>
      </dsp:txBody>
      <dsp:txXfrm>
        <a:off x="3034389" y="479810"/>
        <a:ext cx="1888019" cy="583503"/>
      </dsp:txXfrm>
    </dsp:sp>
    <dsp:sp modelId="{0DCD3D7A-EC85-9045-8367-341060F04A81}">
      <dsp:nvSpPr>
        <dsp:cNvPr id="0" name=""/>
        <dsp:cNvSpPr/>
      </dsp:nvSpPr>
      <dsp:spPr>
        <a:xfrm>
          <a:off x="3421091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Expérimentation, manipulations, essais</a:t>
          </a:r>
        </a:p>
      </dsp:txBody>
      <dsp:txXfrm>
        <a:off x="3476389" y="1118612"/>
        <a:ext cx="1777423" cy="2172855"/>
      </dsp:txXfrm>
    </dsp:sp>
    <dsp:sp modelId="{CA7C983E-A983-9E47-B3AB-8CE1CA9C24EF}">
      <dsp:nvSpPr>
        <dsp:cNvPr id="0" name=""/>
        <dsp:cNvSpPr/>
      </dsp:nvSpPr>
      <dsp:spPr>
        <a:xfrm>
          <a:off x="5208625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208625" y="630543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Exploitation pédagogique</a:t>
          </a:r>
        </a:p>
      </dsp:txBody>
      <dsp:txXfrm>
        <a:off x="6067275" y="479810"/>
        <a:ext cx="1888019" cy="583503"/>
      </dsp:txXfrm>
    </dsp:sp>
    <dsp:sp modelId="{90DFC798-1274-5C4B-AEB9-621EBD7F494C}">
      <dsp:nvSpPr>
        <dsp:cNvPr id="0" name=""/>
        <dsp:cNvSpPr/>
      </dsp:nvSpPr>
      <dsp:spPr>
        <a:xfrm>
          <a:off x="6453978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15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Dans le cadre de la séquence pédagogique exposée</a:t>
          </a:r>
        </a:p>
      </dsp:txBody>
      <dsp:txXfrm>
        <a:off x="6509276" y="1118612"/>
        <a:ext cx="1777423" cy="2172855"/>
      </dsp:txXfrm>
    </dsp:sp>
    <dsp:sp modelId="{4AF8254A-DF70-6349-A075-F848D012E00A}">
      <dsp:nvSpPr>
        <dsp:cNvPr id="0" name=""/>
        <dsp:cNvSpPr/>
      </dsp:nvSpPr>
      <dsp:spPr>
        <a:xfrm>
          <a:off x="8241511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241511" y="630543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Entretien avec le jury</a:t>
          </a:r>
        </a:p>
      </dsp:txBody>
      <dsp:txXfrm>
        <a:off x="9100162" y="479810"/>
        <a:ext cx="1888019" cy="583503"/>
      </dsp:txXfrm>
    </dsp:sp>
    <dsp:sp modelId="{4A1AB905-C19A-0348-BF03-DE01008B7326}">
      <dsp:nvSpPr>
        <dsp:cNvPr id="0" name=""/>
        <dsp:cNvSpPr/>
      </dsp:nvSpPr>
      <dsp:spPr>
        <a:xfrm>
          <a:off x="948686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Précision de certains points de la présentation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Expliciter et justifier les choix de nature didactique et pédagogique</a:t>
          </a:r>
        </a:p>
      </dsp:txBody>
      <dsp:txXfrm>
        <a:off x="9542163" y="1118612"/>
        <a:ext cx="1777423" cy="2172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2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Préparation du dossier</a:t>
          </a:r>
        </a:p>
      </dsp:txBody>
      <dsp:txXfrm>
        <a:off x="320" y="218864"/>
        <a:ext cx="2121549" cy="432000"/>
      </dsp:txXfrm>
    </dsp:sp>
    <dsp:sp modelId="{8CA3B2A6-D7DF-0D40-80F8-9915C87F285F}">
      <dsp:nvSpPr>
        <dsp:cNvPr id="0" name=""/>
        <dsp:cNvSpPr/>
      </dsp:nvSpPr>
      <dsp:spPr>
        <a:xfrm>
          <a:off x="434854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Toute l’année jusqu’au mois de juin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Dossier numérique &lt; 40 pages</a:t>
          </a:r>
        </a:p>
      </dsp:txBody>
      <dsp:txXfrm>
        <a:off x="496992" y="713002"/>
        <a:ext cx="1997273" cy="3213599"/>
      </dsp:txXfrm>
    </dsp:sp>
    <dsp:sp modelId="{7D57DB95-01CD-8544-8458-B1E70A9D0140}">
      <dsp:nvSpPr>
        <dsp:cNvPr id="0" name=""/>
        <dsp:cNvSpPr/>
      </dsp:nvSpPr>
      <dsp:spPr>
        <a:xfrm>
          <a:off x="2572352" y="170761"/>
          <a:ext cx="955023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572352" y="276402"/>
        <a:ext cx="796562" cy="316922"/>
      </dsp:txXfrm>
    </dsp:sp>
    <dsp:sp modelId="{D40458BE-C9C6-FE4B-B7AE-E5719AAF260E}">
      <dsp:nvSpPr>
        <dsp:cNvPr id="0" name=""/>
        <dsp:cNvSpPr/>
      </dsp:nvSpPr>
      <dsp:spPr>
        <a:xfrm>
          <a:off x="392380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Exposé</a:t>
          </a:r>
        </a:p>
      </dsp:txBody>
      <dsp:txXfrm>
        <a:off x="3923800" y="218864"/>
        <a:ext cx="2121549" cy="432000"/>
      </dsp:txXfrm>
    </dsp:sp>
    <dsp:sp modelId="{D979500B-1730-7644-A02F-9CDB703FEE33}">
      <dsp:nvSpPr>
        <dsp:cNvPr id="0" name=""/>
        <dsp:cNvSpPr/>
      </dsp:nvSpPr>
      <dsp:spPr>
        <a:xfrm>
          <a:off x="3408347" y="650864"/>
          <a:ext cx="4021524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Présentation d’une problématique technique associée au support et d’une démarche d’investigation associée permettant de résoudre le problème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1" kern="1200" dirty="0"/>
            <a:t>Présentation de l’exploitation pédagogique associée</a:t>
          </a:r>
        </a:p>
      </dsp:txBody>
      <dsp:txXfrm>
        <a:off x="3506110" y="748627"/>
        <a:ext cx="3825998" cy="3142349"/>
      </dsp:txXfrm>
    </dsp:sp>
    <dsp:sp modelId="{F4F9B941-C48F-4F46-B9B8-23270BD992D8}">
      <dsp:nvSpPr>
        <dsp:cNvPr id="0" name=""/>
        <dsp:cNvSpPr/>
      </dsp:nvSpPr>
      <dsp:spPr>
        <a:xfrm>
          <a:off x="6604466" y="170761"/>
          <a:ext cx="1185326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604466" y="276402"/>
        <a:ext cx="1026865" cy="316922"/>
      </dsp:txXfrm>
    </dsp:sp>
    <dsp:sp modelId="{CC6524D7-275F-544D-A407-E24BA291D393}">
      <dsp:nvSpPr>
        <dsp:cNvPr id="0" name=""/>
        <dsp:cNvSpPr/>
      </dsp:nvSpPr>
      <dsp:spPr>
        <a:xfrm>
          <a:off x="8281814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Entretien avec le jury</a:t>
          </a:r>
        </a:p>
      </dsp:txBody>
      <dsp:txXfrm>
        <a:off x="8281814" y="218864"/>
        <a:ext cx="2121549" cy="432000"/>
      </dsp:txXfrm>
    </dsp:sp>
    <dsp:sp modelId="{0B3065C9-C01F-6543-8F8E-98F9A4B96E59}">
      <dsp:nvSpPr>
        <dsp:cNvPr id="0" name=""/>
        <dsp:cNvSpPr/>
      </dsp:nvSpPr>
      <dsp:spPr>
        <a:xfrm>
          <a:off x="8716348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Vérification que le dossier résulte bien d’un travail personnel du candidat.</a:t>
          </a:r>
        </a:p>
      </dsp:txBody>
      <dsp:txXfrm>
        <a:off x="8778486" y="713002"/>
        <a:ext cx="1997273" cy="321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Conception d’une séquence pédagogique</a:t>
          </a:r>
        </a:p>
      </dsp:txBody>
      <dsp:txXfrm>
        <a:off x="1502" y="812585"/>
        <a:ext cx="1888019" cy="640805"/>
      </dsp:txXfrm>
    </dsp:sp>
    <dsp:sp modelId="{6D8436DC-CAF2-2741-BCCF-9C12BD6BB7A8}">
      <dsp:nvSpPr>
        <dsp:cNvPr id="0" name=""/>
        <dsp:cNvSpPr/>
      </dsp:nvSpPr>
      <dsp:spPr>
        <a:xfrm>
          <a:off x="38820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Contexte pédagogique imposé (titre de la séquence, classe, liste de systèmes, proposition de progression didactique.)</a:t>
          </a:r>
        </a:p>
      </dsp:txBody>
      <dsp:txXfrm>
        <a:off x="433913" y="1499098"/>
        <a:ext cx="1796603" cy="1469184"/>
      </dsp:txXfrm>
    </dsp:sp>
    <dsp:sp modelId="{6B2B5F7F-070A-904F-8518-95D2956B63B9}">
      <dsp:nvSpPr>
        <dsp:cNvPr id="0" name=""/>
        <dsp:cNvSpPr/>
      </dsp:nvSpPr>
      <dsp:spPr>
        <a:xfrm rot="127159">
          <a:off x="2175530" y="954709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2175578" y="1046114"/>
        <a:ext cx="466176" cy="282038"/>
      </dsp:txXfrm>
    </dsp:sp>
    <dsp:sp modelId="{64B0DF5E-F8F4-654F-A15D-B24AEBCB43D9}">
      <dsp:nvSpPr>
        <dsp:cNvPr id="0" name=""/>
        <dsp:cNvSpPr/>
      </dsp:nvSpPr>
      <dsp:spPr>
        <a:xfrm>
          <a:off x="3034389" y="924819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Appropriation du sujet</a:t>
          </a:r>
        </a:p>
      </dsp:txBody>
      <dsp:txXfrm>
        <a:off x="3034389" y="924819"/>
        <a:ext cx="1888019" cy="640805"/>
      </dsp:txXfrm>
    </dsp:sp>
    <dsp:sp modelId="{0DCD3D7A-EC85-9045-8367-341060F04A81}">
      <dsp:nvSpPr>
        <dsp:cNvPr id="0" name=""/>
        <dsp:cNvSpPr/>
      </dsp:nvSpPr>
      <dsp:spPr>
        <a:xfrm>
          <a:off x="3421091" y="1790094"/>
          <a:ext cx="1888019" cy="1111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30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Appropriation du support, outils et problématiques</a:t>
          </a:r>
        </a:p>
      </dsp:txBody>
      <dsp:txXfrm>
        <a:off x="3453650" y="1822653"/>
        <a:ext cx="1822901" cy="1046544"/>
      </dsp:txXfrm>
    </dsp:sp>
    <dsp:sp modelId="{CA7C983E-A983-9E47-B3AB-8CE1CA9C24EF}">
      <dsp:nvSpPr>
        <dsp:cNvPr id="0" name=""/>
        <dsp:cNvSpPr/>
      </dsp:nvSpPr>
      <dsp:spPr>
        <a:xfrm rot="21472841">
          <a:off x="5208417" y="953438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208465" y="1050057"/>
        <a:ext cx="466176" cy="282038"/>
      </dsp:txXfrm>
    </dsp:sp>
    <dsp:sp modelId="{991C784D-F187-4A45-B16A-816D1518BACF}">
      <dsp:nvSpPr>
        <dsp:cNvPr id="0" name=""/>
        <dsp:cNvSpPr/>
      </dsp:nvSpPr>
      <dsp:spPr>
        <a:xfrm>
          <a:off x="6067275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Résolution de la problématique scientifique</a:t>
          </a:r>
        </a:p>
      </dsp:txBody>
      <dsp:txXfrm>
        <a:off x="6067275" y="812585"/>
        <a:ext cx="1888019" cy="640805"/>
      </dsp:txXfrm>
    </dsp:sp>
    <dsp:sp modelId="{90DFC798-1274-5C4B-AEB9-621EBD7F494C}">
      <dsp:nvSpPr>
        <dsp:cNvPr id="0" name=""/>
        <dsp:cNvSpPr/>
      </dsp:nvSpPr>
      <dsp:spPr>
        <a:xfrm>
          <a:off x="6453978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2 heures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Mise en œuvre  des activités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résultats expérimentaux et de modélisation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écarts</a:t>
          </a:r>
        </a:p>
      </dsp:txBody>
      <dsp:txXfrm>
        <a:off x="6499686" y="1499098"/>
        <a:ext cx="1796603" cy="1469184"/>
      </dsp:txXfrm>
    </dsp:sp>
    <dsp:sp modelId="{4AF8254A-DF70-6349-A075-F848D012E00A}">
      <dsp:nvSpPr>
        <dsp:cNvPr id="0" name=""/>
        <dsp:cNvSpPr/>
      </dsp:nvSpPr>
      <dsp:spPr>
        <a:xfrm>
          <a:off x="8241511" y="897956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8241511" y="991968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Préparation d’une séance à caractère expérimental pédagogique</a:t>
          </a:r>
        </a:p>
      </dsp:txBody>
      <dsp:txXfrm>
        <a:off x="9100162" y="812585"/>
        <a:ext cx="1888019" cy="640805"/>
      </dsp:txXfrm>
    </dsp:sp>
    <dsp:sp modelId="{4A1AB905-C19A-0348-BF03-DE01008B7326}">
      <dsp:nvSpPr>
        <dsp:cNvPr id="0" name=""/>
        <dsp:cNvSpPr/>
      </dsp:nvSpPr>
      <dsp:spPr>
        <a:xfrm>
          <a:off x="948686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Description d’une séance à caractère expérimental s’insérant dans la séquence pédagogique</a:t>
          </a:r>
        </a:p>
      </dsp:txBody>
      <dsp:txXfrm>
        <a:off x="9532573" y="1499098"/>
        <a:ext cx="1796603" cy="1469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Justification de la pertinence du support</a:t>
          </a:r>
        </a:p>
      </dsp:txBody>
      <dsp:txXfrm>
        <a:off x="1502" y="570637"/>
        <a:ext cx="1888019" cy="742144"/>
      </dsp:txXfrm>
    </dsp:sp>
    <dsp:sp modelId="{6D8436DC-CAF2-2741-BCCF-9C12BD6BB7A8}">
      <dsp:nvSpPr>
        <dsp:cNvPr id="0" name=""/>
        <dsp:cNvSpPr/>
      </dsp:nvSpPr>
      <dsp:spPr>
        <a:xfrm>
          <a:off x="38820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5 minutes</a:t>
          </a:r>
        </a:p>
      </dsp:txBody>
      <dsp:txXfrm>
        <a:off x="443503" y="1368080"/>
        <a:ext cx="1777423" cy="1832560"/>
      </dsp:txXfrm>
    </dsp:sp>
    <dsp:sp modelId="{6B2B5F7F-070A-904F-8518-95D2956B63B9}">
      <dsp:nvSpPr>
        <dsp:cNvPr id="0" name=""/>
        <dsp:cNvSpPr/>
      </dsp:nvSpPr>
      <dsp:spPr>
        <a:xfrm>
          <a:off x="2175738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175738" y="800690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Description de la séquence de formation</a:t>
          </a:r>
        </a:p>
      </dsp:txBody>
      <dsp:txXfrm>
        <a:off x="3034389" y="570637"/>
        <a:ext cx="1888019" cy="742144"/>
      </dsp:txXfrm>
    </dsp:sp>
    <dsp:sp modelId="{0DCD3D7A-EC85-9045-8367-341060F04A81}">
      <dsp:nvSpPr>
        <dsp:cNvPr id="0" name=""/>
        <dsp:cNvSpPr/>
      </dsp:nvSpPr>
      <dsp:spPr>
        <a:xfrm>
          <a:off x="3421091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15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contexte imposé</a:t>
          </a:r>
        </a:p>
      </dsp:txBody>
      <dsp:txXfrm>
        <a:off x="3476389" y="1368080"/>
        <a:ext cx="1777423" cy="1832560"/>
      </dsp:txXfrm>
    </dsp:sp>
    <dsp:sp modelId="{CA7C983E-A983-9E47-B3AB-8CE1CA9C24EF}">
      <dsp:nvSpPr>
        <dsp:cNvPr id="0" name=""/>
        <dsp:cNvSpPr/>
      </dsp:nvSpPr>
      <dsp:spPr>
        <a:xfrm>
          <a:off x="5208625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208625" y="800690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Présentation de la séance à caractère expérimental</a:t>
          </a:r>
        </a:p>
      </dsp:txBody>
      <dsp:txXfrm>
        <a:off x="6067275" y="570637"/>
        <a:ext cx="1888019" cy="742144"/>
      </dsp:txXfrm>
    </dsp:sp>
    <dsp:sp modelId="{90DFC798-1274-5C4B-AEB9-621EBD7F494C}">
      <dsp:nvSpPr>
        <dsp:cNvPr id="0" name=""/>
        <dsp:cNvSpPr/>
      </dsp:nvSpPr>
      <dsp:spPr>
        <a:xfrm>
          <a:off x="6453978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cadre de la séquence pédagogique exposée</a:t>
          </a:r>
        </a:p>
      </dsp:txBody>
      <dsp:txXfrm>
        <a:off x="6509276" y="1368080"/>
        <a:ext cx="1777423" cy="1832560"/>
      </dsp:txXfrm>
    </dsp:sp>
    <dsp:sp modelId="{4AF8254A-DF70-6349-A075-F848D012E00A}">
      <dsp:nvSpPr>
        <dsp:cNvPr id="0" name=""/>
        <dsp:cNvSpPr/>
      </dsp:nvSpPr>
      <dsp:spPr>
        <a:xfrm>
          <a:off x="8241511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8241511" y="800690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Entretien avec le jury</a:t>
          </a:r>
        </a:p>
      </dsp:txBody>
      <dsp:txXfrm>
        <a:off x="9100162" y="570637"/>
        <a:ext cx="1888019" cy="742144"/>
      </dsp:txXfrm>
    </dsp:sp>
    <dsp:sp modelId="{4A1AB905-C19A-0348-BF03-DE01008B7326}">
      <dsp:nvSpPr>
        <dsp:cNvPr id="0" name=""/>
        <dsp:cNvSpPr/>
      </dsp:nvSpPr>
      <dsp:spPr>
        <a:xfrm>
          <a:off x="948686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30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Précision de certains points de la présentation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Expliciter et justifier les choix de nature didactique et pédagogique</a:t>
          </a:r>
        </a:p>
      </dsp:txBody>
      <dsp:txXfrm>
        <a:off x="9542163" y="1368080"/>
        <a:ext cx="1777423" cy="1832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18/09/2022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18/09/2022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18/09/2022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18/09/2022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18/09/2022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18/09/2022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Agrégation/Education Fellow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/>
              <a:t>Présentation des épreuves d’admission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746169049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4201610" y="2688336"/>
            <a:ext cx="2144326" cy="121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699248" y="2688336"/>
            <a:ext cx="2169984" cy="135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352081" y="3902207"/>
            <a:ext cx="551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/>
              <a:t>Finalisation de la présentation sur support numérique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Plus d’accès au système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Accès à l’ensemble des ressources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4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0680666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75387499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9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dirty="0"/>
              <a:t>Le candidat aura à disposition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Poste informatique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Vidéoprojecteur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Logiciels courants de bureautique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Résultats des phases 1 et 2 stockés sur un espace dédié du réseau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6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Le candidat ne doit pas présenter à nouveau les résultats des activités menés durant la phase 1 (hors pédagogie)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Items imposés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Définir les objectifs de formation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Présenter et justifier la structure de la séquence pédagogique (durée, répartition, objectifs)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Identifier les prérequis et conditions matériel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Mettre en évidence les infos, données et résultats de l’investigations développée dans la perspective de la séquence pédagogique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Entretien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Précision de certains points de la présentation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Expliciter et justifier les choix de nature didactique et pédagogique</a:t>
            </a:r>
          </a:p>
        </p:txBody>
      </p:sp>
    </p:spTree>
    <p:extLst>
      <p:ext uri="{BB962C8B-B14F-4D97-AF65-F5344CB8AC3E}">
        <p14:creationId xmlns:p14="http://schemas.microsoft.com/office/powerpoint/2010/main" val="61043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4029998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candidats doivent également s’attacher à :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expliciter leur démarche méthodologique 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précisément les compétences abordées lors de la séance détaillée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mettre en adéquation les objectifs visés de la séance et de la séquence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exploiter et adapter au niveau de formation demandé (CPGE) les informations, les données et les résultats issus des activités ou des investigations conduites au cours de l’activité pratique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détailler les activités proposées aux élèves lors de la séance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les résultats attendus des élèves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une synthèse ou une structuration des connaissances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les stratégies d’évaluation des acquis des élèves (évaluation sommative, évaluation formative…) et leur lien avec d’éventuelles remédiations.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0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5166536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Remarques du jury sur la partie pratique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 Remarques du jury sur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Trame pédagogique pour situer la progression dans l’année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Lecture des référentiels 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Argumenter et justifier les choix de construction pédagogique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13688"/>
              </p:ext>
            </p:extLst>
          </p:nvPr>
        </p:nvGraphicFramePr>
        <p:xfrm>
          <a:off x="339364" y="1556352"/>
          <a:ext cx="1151326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Points positifs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Améliorations</a:t>
                      </a:r>
                      <a:r>
                        <a:rPr lang="fr-FR" sz="1600" baseline="0"/>
                        <a:t> à apporter</a:t>
                      </a:r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appropriation des supports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compréhension du</a:t>
                      </a:r>
                      <a:r>
                        <a:rPr lang="fr-FR" sz="1600" baseline="0" dirty="0"/>
                        <a:t> fonctionnement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Communication sur l’analyse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Quantifications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Validation</a:t>
                      </a:r>
                      <a:r>
                        <a:rPr lang="fr-FR" sz="1600" baseline="0" dirty="0"/>
                        <a:t> des solutions proposées pour répondre à la problématique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Maitrise des outils de l’analyse système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Démarche d’ingénieur pour interpréter les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Utilisation des logiciels supports : SolidWorks, </a:t>
                      </a:r>
                      <a:r>
                        <a:rPr lang="fr-FR" sz="1600" baseline="0" dirty="0" err="1"/>
                        <a:t>Meca</a:t>
                      </a:r>
                      <a:r>
                        <a:rPr lang="fr-FR" sz="1600" baseline="0" dirty="0"/>
                        <a:t> 3D, Matlab, </a:t>
                      </a:r>
                      <a:r>
                        <a:rPr lang="fr-FR" sz="1600" baseline="0" dirty="0" err="1"/>
                        <a:t>Scilab</a:t>
                      </a:r>
                      <a:endParaRPr lang="fr-FR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 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 (voir épreuve 1)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CPGE, BTS et DUT relatifs aux champs couverts par l’option choisie.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TP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Outillage de production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Mécanismes à quatre barres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de flexion déviée des poutres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Winch à deux vitesses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Qualification de la platine de la tête de la barrière sympa ct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Couple outil – matière : Mesure par une table dynamométrique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Analyse d’un disque en compression diamétrale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d’équilibrage : Évaluation des centres de masse et des moments d’inertie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Dimensionnement des poutres en flambement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d’un système de poutres à treillis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Alignement des arbres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Tête de barrière </a:t>
            </a:r>
            <a:r>
              <a:rPr lang="fr-FR" dirty="0" err="1"/>
              <a:t>sympact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5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5169782"/>
              </p:ext>
            </p:extLst>
          </p:nvPr>
        </p:nvGraphicFramePr>
        <p:xfrm>
          <a:off x="1014413" y="405340"/>
          <a:ext cx="10838219" cy="590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76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18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97486237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88591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19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589640353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4310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Présentons nous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10166710" cy="5273749"/>
          </a:xfrm>
        </p:spPr>
        <p:txBody>
          <a:bodyPr/>
          <a:lstStyle/>
          <a:p>
            <a:r>
              <a:rPr lang="fr-FR" b="1" dirty="0"/>
              <a:t>Emilien DURIF &amp; Xavier PESSOLES</a:t>
            </a:r>
          </a:p>
          <a:p>
            <a:endParaRPr lang="fr-FR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élève de l’Ecole Normale Supérieure de Paris-Saclay (Ex ENS Cachan)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Agrégés de Sciences de l’Ingénieur en 2007 / 2006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Doctorat en mécanique / Génie Mécanique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Enseignants en CPGE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membre du jury de l’agrégation externe de Sciences de l’Ingénieur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4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Pistes d’amélioration pour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S’adapter rapidement au nouveau matériel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Réaliser plus d’activités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Être plus créatif et innovant pour concevoir une séquence de formation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Donner plus d’importance à l’exploitation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gérer le temps de présentation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connaître le descriptif des épreuves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1935" y="3137186"/>
            <a:ext cx="113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93114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dossier sur un support industriel.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terminal du lycée, CPGE, BTS et DUT.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Objectif : mise en évidence des capacités de transfert de données scientifiques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Exemples de dossiers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Amélioration du procédé de fabrication des tubes PRV.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Étude de réalisation d’un convoyeur à bande pour améliorer la marche de production du phosphate à l’usine de séchage.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plateforme élévatrice.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machine enrouleuse de fil métallique.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passerelle motorisée pour l’accès au four rotatif.</a:t>
            </a:r>
          </a:p>
          <a:p>
            <a:pPr lvl="2"/>
            <a:endParaRPr lang="fr-FR" sz="1800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3691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22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626722547"/>
              </p:ext>
            </p:extLst>
          </p:nvPr>
        </p:nvGraphicFramePr>
        <p:xfrm>
          <a:off x="531363" y="1653181"/>
          <a:ext cx="10838219" cy="420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5608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Critères d’évaluation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L’authenticité et l’actualité du cas choisi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capacité du candidat à en faire une présentation construite, claire et objective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mise en évidence des problèmes posés par l’étude choisie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L’identification, dans le sujet traité, des points remarquables et transférables dans un enseignement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des investigations conduites et la pertinence des exploitations pédagogiques retenues par rapport aux niveaux de formation retenus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du dossier élaboré par le candidat.</a:t>
            </a:r>
          </a:p>
          <a:p>
            <a:pPr marL="384048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95350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Quelques conseils :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Bien respecter les normes de présentation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Cohérence, organisation et qualité du dossier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Trop de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, essayer d’être plus original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Partie technique à bien détaillée sur le volet scientifique.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Sobriété des supports de présentation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lire les slides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hésiter à faire des synthèses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Mettre l’accent sur la partie pédagogie : développement des phases d’apprentissage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49348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259500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Critiques émises dans le rapport 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1 Problème de réalisation de stages pour le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s’agit en général de </a:t>
            </a:r>
            <a:r>
              <a:rPr lang="fr-FR" sz="2000" dirty="0" err="1">
                <a:solidFill>
                  <a:srgbClr val="4D402D"/>
                </a:solidFill>
              </a:rPr>
              <a:t>PFE</a:t>
            </a:r>
            <a:r>
              <a:rPr lang="fr-FR" sz="2000" dirty="0">
                <a:solidFill>
                  <a:srgbClr val="4D402D"/>
                </a:solidFill>
              </a:rPr>
              <a:t>, déjà réalisés et refaits ou restaurés,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demander aux candidats d’effectuer des stages spécifiquement pour le dossier industriel,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faut demander aux candidats des attestations de stages pour s’assurer qu’ils ont effectivement réalisé des stages en entreprise.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2-	Présentation du rapport du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Non-respect des normes de présentation : Titres, Pagination, pages de gardes, web graphie, bibliographie, …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Cohérence entre les chapitres de point de vue du nombre de pages et de la structuration des idées,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Présentation du sujet incomplète,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Mauvaises organisations des rapports,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3	Exploitation pédagogique: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Pas beaucoup d’intérêts pour ce volet,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Choix du sujet de la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 dans la plupart du temps (plus que 95% des cas),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voir comment imposer aux candidats des champs disciplinaires différents et variés et faire des tirages au sort,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4	Présentations (Slides):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Slides trop chargés par beaucoup de texte,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Les candidats lisent intégralement sur les slides,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Manque de présentation de synthèse sur le travail effectué,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5	Choix des activités pédagogiques proposées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Tendance à choisir des activités simples,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développer une phase d’apprentissage pour présenter les connaissances à faire passer aux élèves.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aux candidats de faire un bon développement plus détaillé et plus consistant du volet technique et scientifique du projet industriel.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54779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3"/>
            <a:ext cx="11530554" cy="4528361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Épreuve ayant des similarités avec l’agrégation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Type de support : prototype pluritechnologique, répondant à un cahier des charges réaliste ;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Aptitude du candidats évaluées : </a:t>
            </a:r>
          </a:p>
          <a:p>
            <a:pPr lvl="3"/>
            <a:r>
              <a:rPr lang="fr-FR" dirty="0"/>
              <a:t>imaginer, concevoir un proto</a:t>
            </a:r>
          </a:p>
          <a:p>
            <a:pPr lvl="3"/>
            <a:r>
              <a:rPr lang="fr-FR" dirty="0"/>
              <a:t>mener à bien une démarche de projet pour réaliser en groupe ce prototype ;</a:t>
            </a:r>
          </a:p>
          <a:p>
            <a:pPr lvl="3"/>
            <a:r>
              <a:rPr lang="fr-FR" dirty="0"/>
              <a:t>élaborer des activités qui permettent à des étudiants de réaliser ce prototype ;</a:t>
            </a:r>
          </a:p>
          <a:p>
            <a:pPr lvl="3"/>
            <a:r>
              <a:rPr lang="fr-FR" dirty="0"/>
              <a:t>dégager à partir de cette réalisation des compétences, avec les connaissances associées, à faire acquérir aux étudiants. Ces compétences sont relatives, au choix des candidats, à l’un des programmes de l’enseignement de sciences industrielles de l’ingénieur des classes préparatoires aux grandes écoles PSI, et TSI et des écoles d’ingénieurs.</a:t>
            </a: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</p:spTree>
    <p:extLst>
      <p:ext uri="{BB962C8B-B14F-4D97-AF65-F5344CB8AC3E}">
        <p14:creationId xmlns:p14="http://schemas.microsoft.com/office/powerpoint/2010/main" val="81234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62500" lnSpcReduction="2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Attendus l’exposé</a:t>
            </a:r>
          </a:p>
          <a:p>
            <a:pPr lvl="2">
              <a:buClr>
                <a:srgbClr val="7B3421"/>
              </a:buClr>
            </a:pPr>
            <a:r>
              <a:rPr lang="fr-FR" sz="3100" b="1" dirty="0">
                <a:solidFill>
                  <a:srgbClr val="4D402D"/>
                </a:solidFill>
              </a:rPr>
              <a:t>expliquer</a:t>
            </a:r>
            <a:r>
              <a:rPr lang="fr-FR" sz="3100" dirty="0">
                <a:solidFill>
                  <a:srgbClr val="4D402D"/>
                </a:solidFill>
              </a:rPr>
              <a:t> le </a:t>
            </a:r>
            <a:r>
              <a:rPr lang="fr-FR" sz="3100" b="1" dirty="0">
                <a:solidFill>
                  <a:srgbClr val="4D402D"/>
                </a:solidFill>
              </a:rPr>
              <a:t>choix du prototype</a:t>
            </a:r>
            <a:r>
              <a:rPr lang="fr-FR" sz="3100" dirty="0">
                <a:solidFill>
                  <a:srgbClr val="4D402D"/>
                </a:solidFill>
              </a:rPr>
              <a:t> et des éléments du cahier des charges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donner des </a:t>
            </a:r>
            <a:r>
              <a:rPr lang="fr-FR" sz="3100" b="1" dirty="0">
                <a:solidFill>
                  <a:srgbClr val="4D402D"/>
                </a:solidFill>
              </a:rPr>
              <a:t>justifications scientifiques et technologiques</a:t>
            </a:r>
            <a:r>
              <a:rPr lang="fr-FR" sz="3100" dirty="0">
                <a:solidFill>
                  <a:srgbClr val="4D402D"/>
                </a:solidFill>
              </a:rPr>
              <a:t> sur les choix faits pour les solutions constructives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décrire la </a:t>
            </a:r>
            <a:r>
              <a:rPr lang="fr-FR" sz="3100" b="1" dirty="0">
                <a:solidFill>
                  <a:srgbClr val="4D402D"/>
                </a:solidFill>
              </a:rPr>
              <a:t>réalisation</a:t>
            </a:r>
            <a:r>
              <a:rPr lang="fr-FR" sz="3100" dirty="0">
                <a:solidFill>
                  <a:srgbClr val="4D402D"/>
                </a:solidFill>
              </a:rPr>
              <a:t>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détailler les </a:t>
            </a:r>
            <a:r>
              <a:rPr lang="fr-FR" sz="3100" b="1" dirty="0">
                <a:solidFill>
                  <a:srgbClr val="4D402D"/>
                </a:solidFill>
              </a:rPr>
              <a:t>différentes étapes</a:t>
            </a:r>
            <a:r>
              <a:rPr lang="fr-FR" sz="3100" dirty="0">
                <a:solidFill>
                  <a:srgbClr val="4D402D"/>
                </a:solidFill>
              </a:rPr>
              <a:t> du projet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mettre en valeur </a:t>
            </a:r>
            <a:r>
              <a:rPr lang="fr-FR" sz="3100" b="1" dirty="0">
                <a:solidFill>
                  <a:srgbClr val="4D402D"/>
                </a:solidFill>
              </a:rPr>
              <a:t>l’exploitation pédagogique </a:t>
            </a:r>
            <a:r>
              <a:rPr lang="fr-FR" sz="3100" dirty="0">
                <a:solidFill>
                  <a:srgbClr val="4D402D"/>
                </a:solidFill>
              </a:rPr>
              <a:t>qui peut être faite à partir des activités liées à ce projet en présentant une séquence pédagogique et en détaillant une séance dans l’esprit du triptyque des performances.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3241454"/>
            <a:ext cx="5390272" cy="31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Critères d’évaluation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28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5018"/>
              </p:ext>
            </p:extLst>
          </p:nvPr>
        </p:nvGraphicFramePr>
        <p:xfrm>
          <a:off x="339365" y="1495723"/>
          <a:ext cx="1151326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Exposé et entretien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pluridisciplinaire et</a:t>
                      </a:r>
                      <a:r>
                        <a:rPr lang="fr-F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pluritechnologique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innovante et fonctionnelle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faisant intervenir de l’usinage et l’impression 3D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finition.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du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justifiées dans un cadre interdisciplinaire 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cohérentes avec les considérations scientifiques et technologiques développées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séquence pédagogique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située dans une progression didactique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structuration des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évaluation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remédiation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démarches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(investigation, résolution de problèmes de projet)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présentation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claire, structurée, dynamique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maîtrisée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vocabulaire, fluidité des propos.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réactivité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pertinence des réponses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4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Épreuve d’admissions : bilan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Bilan des épreuves orales</a:t>
            </a:r>
            <a:endParaRPr lang="fr-FR" sz="2400" dirty="0"/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29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5849"/>
              </p:ext>
            </p:extLst>
          </p:nvPr>
        </p:nvGraphicFramePr>
        <p:xfrm>
          <a:off x="383109" y="1563104"/>
          <a:ext cx="11134728" cy="404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Agrégation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Education Fellow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Épreuve</a:t>
                      </a:r>
                      <a:r>
                        <a:rPr lang="fr-FR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: </a:t>
                      </a:r>
                      <a:r>
                        <a:rPr lang="fr-FR" b="0" dirty="0"/>
                        <a:t>Exploitation pédagogique d’une activité pratique relative à l’approche </a:t>
                      </a:r>
                      <a:r>
                        <a:rPr lang="fr-FR" b="0" noProof="0" dirty="0"/>
                        <a:t>globale d’un système pluri-technique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2 : </a:t>
                      </a:r>
                      <a:r>
                        <a:rPr lang="fr-FR" b="0" noProof="0" dirty="0"/>
                        <a:t>Activité pratique et exploitation pédagogique relatives à l'approche spécialisée d'un système pluri-technique ".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3 : </a:t>
                      </a:r>
                      <a:r>
                        <a:rPr lang="fr-FR" b="0" noProof="0" dirty="0"/>
                        <a:t>Soutenance d'un dossier industriel. 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b="1" dirty="0"/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fr-FR" b="1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fr-FR" b="0" noProof="0" dirty="0"/>
                        <a:t>Exploitation pédagogique d’un projet élaboré en amont de la session d’admission 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à deux concours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39365" y="946232"/>
            <a:ext cx="11513266" cy="59470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2000" dirty="0"/>
              <a:t>Épreuve écrite de l’agrégation de Sciences de l’Ingénieur (Option IM)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6093882" y="1731554"/>
            <a:ext cx="0" cy="4164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39365" y="1731554"/>
            <a:ext cx="5585947" cy="48129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Agrégation Externe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6266684" y="1731554"/>
            <a:ext cx="5585947" cy="481294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Education Fellow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9365" y="2506116"/>
            <a:ext cx="5581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dk1"/>
                </a:solidFill>
              </a:rPr>
              <a:t>Épreuve 1 : </a:t>
            </a:r>
            <a:r>
              <a:rPr lang="fr-FR" dirty="0"/>
              <a:t>Exploitation pédagogique d’une activité pratique relative à l’approche globale d’un système pluri-technique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2 : </a:t>
            </a:r>
            <a:r>
              <a:rPr lang="fr-FR" dirty="0"/>
              <a:t>Activité pratique et exploitation pédagogique relatives à l'approche spécialisée d'un système pluri-technique. 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3 : </a:t>
            </a:r>
            <a:r>
              <a:rPr lang="fr-FR" dirty="0"/>
              <a:t>Soutenance d'un dossier industriel.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70915" y="2506116"/>
            <a:ext cx="5581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dirty="0">
                <a:solidFill>
                  <a:schemeClr val="dk1"/>
                </a:solidFill>
              </a:rPr>
              <a:t>Exploitation pédagogique d’un projet élaboré en amont de la session d’admission </a:t>
            </a:r>
          </a:p>
        </p:txBody>
      </p:sp>
    </p:spTree>
    <p:extLst>
      <p:ext uri="{BB962C8B-B14F-4D97-AF65-F5344CB8AC3E}">
        <p14:creationId xmlns:p14="http://schemas.microsoft.com/office/powerpoint/2010/main" val="247518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0766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Evaluer l’aptitude des candidats à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Expérimenter et analyser le comportement d’un système pluritechnologique : </a:t>
            </a:r>
            <a:r>
              <a:rPr lang="fr-FR" sz="1600" dirty="0"/>
              <a:t>Mesures expérimentales, Traitement de données , simulations</a:t>
            </a:r>
            <a:endParaRPr lang="fr-FR" sz="1600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Analyser et vérifier les performances.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Justifier ou critiquer des solutions constructives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Communiquer : exploiter les résultats obtenus et formuler des conclusion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Concevoir une séquence de formation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Classes préparatoires aux grandes écoles PSI et TSI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Sciences technologiques en STS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5441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21" y="977089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est un ensemble d’éléments en interaction entre eux et avec l’environnement de manière à créer un assemblage destiné à satisfaire un besoin.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pluritechnologique est complexe lorsque les </a:t>
            </a:r>
            <a:r>
              <a:rPr lang="fr-FR" sz="1600" dirty="0" err="1"/>
              <a:t>inter-relations</a:t>
            </a:r>
            <a:r>
              <a:rPr lang="fr-FR" sz="1600" dirty="0"/>
              <a:t> liant les composants sont multiples, interdépendantes et bouclées : le comportement global n’est donc pas directement prévisible à partir des comportements élémentaires des composants.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sz="1600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Triptyque : performances attendues, réelles et simulées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instrumenté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didactisé</a:t>
            </a: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maquettisé</a:t>
            </a:r>
            <a:endParaRPr lang="fr-FR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4909045"/>
            <a:ext cx="3505200" cy="20231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38" y="2637931"/>
            <a:ext cx="4817080" cy="26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supports étudiés à l’agrégation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détecteur de lumière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suiveur de trajectoire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Panneau solaire asservi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Volant à retour de force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Control X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Darwin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dynamique de flexion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49" y="1419960"/>
            <a:ext cx="2190663" cy="1941171"/>
          </a:xfrm>
          <a:prstGeom prst="rect">
            <a:avLst/>
          </a:prstGeom>
        </p:spPr>
      </p:pic>
      <p:pic>
        <p:nvPicPr>
          <p:cNvPr id="1026" name="Picture 2" descr="ontrol'X : un système qui ne cache rien !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9152449" y="1347733"/>
            <a:ext cx="2303362" cy="17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lant à retour d'effort didactis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49" y="3971700"/>
            <a:ext cx="3657600" cy="18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56" y="4051139"/>
            <a:ext cx="1442290" cy="1890254"/>
          </a:xfrm>
          <a:prstGeom prst="rect">
            <a:avLst/>
          </a:prstGeom>
        </p:spPr>
      </p:pic>
      <p:pic>
        <p:nvPicPr>
          <p:cNvPr id="1030" name="Picture 6" descr="mage non disponib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16083"/>
          <a:stretch/>
        </p:blipFill>
        <p:spPr bwMode="auto">
          <a:xfrm>
            <a:off x="1419412" y="4051138"/>
            <a:ext cx="2720051" cy="18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200779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ADA8978-F73E-160E-E24A-4641D5F7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</a:t>
            </a:r>
            <a:r>
              <a:rPr lang="fr-FR" sz="2000" dirty="0" err="1"/>
              <a:t>pluri-technique</a:t>
            </a:r>
            <a:endParaRPr lang="fr-FR" sz="20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616DBE5-E681-FB12-FC8F-9C5BA0F2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Exemple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41951-638C-EB8E-2B1B-CAE5FA0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E131D-B2C8-C790-F957-C3331A5D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994950-C59F-8E4B-0E8A-00D5CE54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15" y="1867828"/>
            <a:ext cx="1840955" cy="3037002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02A4CEE-9A16-1452-4047-98360B6A8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03620"/>
              </p:ext>
            </p:extLst>
          </p:nvPr>
        </p:nvGraphicFramePr>
        <p:xfrm>
          <a:off x="3951515" y="1318464"/>
          <a:ext cx="7148286" cy="1037146"/>
        </p:xfrm>
        <a:graphic>
          <a:graphicData uri="http://schemas.openxmlformats.org/drawingml/2006/table">
            <a:tbl>
              <a:tblPr firstRow="1" firstCol="1" bandRow="1"/>
              <a:tblGrid>
                <a:gridCol w="7148286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Problématique technique :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s’intéresse à la chaîne d’énergie de la barrière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Sympact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et on cherche à valider le choix du moteur utilisé. Le but du TP est de répondre à la problématique suivante.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moteur électrique utilisé pour actionner la barrière est-il adapté au cahier des charges ?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1015D914-03FE-8CC4-5BCD-591AC7F0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22153"/>
              </p:ext>
            </p:extLst>
          </p:nvPr>
        </p:nvGraphicFramePr>
        <p:xfrm>
          <a:off x="3951515" y="2760132"/>
          <a:ext cx="7148286" cy="1037146"/>
        </p:xfrm>
        <a:graphic>
          <a:graphicData uri="http://schemas.openxmlformats.org/drawingml/2006/table">
            <a:tbl>
              <a:tblPr firstRow="1" firstCol="1" bandRow="1"/>
              <a:tblGrid>
                <a:gridCol w="7148286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Problématique pédagogique :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Titre de la séquence : Résoudre les lois de mouvements d’un système mécanique en utilisant les méthodes énergétiques.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Niveau de formation visé : PSI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CC604C10-F1E7-E20B-13AC-3E09A1D8A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28801"/>
              </p:ext>
            </p:extLst>
          </p:nvPr>
        </p:nvGraphicFramePr>
        <p:xfrm>
          <a:off x="3951515" y="4194351"/>
          <a:ext cx="3208118" cy="1345185"/>
        </p:xfrm>
        <a:graphic>
          <a:graphicData uri="http://schemas.openxmlformats.org/drawingml/2006/table">
            <a:tbl>
              <a:tblPr firstRow="1" firstCol="1" bandRow="1"/>
              <a:tblGrid>
                <a:gridCol w="3208118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1345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Ressources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Sujet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logiciels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 système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2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668326E-03A7-14AD-AE6D-F6A895F70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49570"/>
              </p:ext>
            </p:extLst>
          </p:nvPr>
        </p:nvGraphicFramePr>
        <p:xfrm>
          <a:off x="7899400" y="4179751"/>
          <a:ext cx="3219752" cy="1345185"/>
        </p:xfrm>
        <a:graphic>
          <a:graphicData uri="http://schemas.openxmlformats.org/drawingml/2006/table">
            <a:tbl>
              <a:tblPr firstRow="1" firstCol="1" bandRow="1"/>
              <a:tblGrid>
                <a:gridCol w="3219752">
                  <a:extLst>
                    <a:ext uri="{9D8B030D-6E8A-4147-A177-3AD203B41FA5}">
                      <a16:colId xmlns:a16="http://schemas.microsoft.com/office/drawing/2014/main" val="1356324973"/>
                    </a:ext>
                  </a:extLst>
                </a:gridCol>
              </a:tblGrid>
              <a:tr h="1345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Ressources</a:t>
                      </a:r>
                    </a:p>
                    <a:p>
                      <a:pPr marL="2857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Référentiels de 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24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 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32995664"/>
              </p:ext>
            </p:extLst>
          </p:nvPr>
        </p:nvGraphicFramePr>
        <p:xfrm>
          <a:off x="1014413" y="1114424"/>
          <a:ext cx="10838219" cy="423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9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06191710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50296012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843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2959</Words>
  <Application>Microsoft Office PowerPoint</Application>
  <PresentationFormat>Grand écran</PresentationFormat>
  <Paragraphs>599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Tw Cen MT</vt:lpstr>
      <vt:lpstr>Wingdings</vt:lpstr>
      <vt:lpstr>Rétrospective</vt:lpstr>
      <vt:lpstr>Agrégation/Education Fellow UM6P</vt:lpstr>
      <vt:lpstr>Présentons nous</vt:lpstr>
      <vt:lpstr>Préparation à deux concours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d’admissions :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156</cp:revision>
  <dcterms:created xsi:type="dcterms:W3CDTF">2020-07-07T20:56:13Z</dcterms:created>
  <dcterms:modified xsi:type="dcterms:W3CDTF">2022-09-18T07:44:53Z</dcterms:modified>
</cp:coreProperties>
</file>