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52" y="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05/04/2023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0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4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Rétrospective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24</cp:revision>
  <dcterms:created xsi:type="dcterms:W3CDTF">2023-03-22T10:05:05Z</dcterms:created>
  <dcterms:modified xsi:type="dcterms:W3CDTF">2023-04-05T20:30:17Z</dcterms:modified>
</cp:coreProperties>
</file>