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4" r:id="rId8"/>
    <p:sldId id="332" r:id="rId9"/>
    <p:sldId id="333" r:id="rId10"/>
    <p:sldId id="33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CD7E-1A11-DCD3-897C-569E94D2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614AE-7E37-A916-944B-144B8ED9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3135E-7181-D1B9-1060-2084099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75AAF-CEBB-1269-B0C9-E596A695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055DE-5BE3-4E92-D117-FF2A98FA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5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42751-936B-4E1C-E3A1-A6C3947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12F86-28E9-475B-4B57-D5869557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CE06A-3E89-2DBA-2594-B9D665D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5D89D-D69C-C05F-B556-68968FB3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45AF6-A515-BF54-612C-257DAF5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6C6A4-06C9-93DB-6881-BB7649E8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C2D9B-E558-E6CA-CD09-93D9A0B8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F07EE-AF97-6870-5188-E4B883D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2BDAD-CBB2-1A06-173A-7D2333D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9BFCB-6167-289D-70D1-C772839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6289F-D83B-10EC-83E4-B8A7FE18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2212C-D5F7-C804-94AE-9AA9922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F157B-E812-5CB4-A35D-D7D10AB8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A1887-8C3D-E662-3C76-85F9BC1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C6F8B-E08B-6775-E43A-38576EC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0E32-CF28-4BC3-7163-E9FD5B34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7CE00-5312-F11D-EFFD-A052ED29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DCEC0-C852-648B-D66B-7230A0D5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85CAD-6F91-888E-1C81-DD0853F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59FE7-BACF-9576-093C-9F48CAD1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DBBFA-1FAC-40D3-3BC4-246393CD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ED34E-B23C-9B43-1BAF-34D842F6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07085-DD09-CBDE-D201-84E3DF68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5F734-8485-27E7-2189-5358390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99C1-3226-BA51-202B-BF206FBB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0AD3-F555-1FFF-4DA7-A321F68A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85A0-ACB5-5A78-560A-5CBFFAB7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E1841-0602-471C-7699-CEC3B80E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843BA-4E7E-4ABF-3041-2C2988C4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C9475-491D-A589-F6E1-9088A6ED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1D0470-34DA-080B-45B0-241538E0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856848-C65B-BD9B-FE48-54158F9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3A89A-0EB5-1F93-DD4E-61583EB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D04EE-48C8-E7B8-FD68-84A6852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201F-6060-0018-65A2-93E5176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83F67-5731-F4A0-96A3-A55E928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F70722-05FB-186F-6F5B-BE266B1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E458B5-4595-6570-8923-5DCA556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FCADD4-8E32-3713-30DF-8A7B7B73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BAA75C-1B57-214B-14A3-AA67CC9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1B40B-2963-9842-236A-4D795429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CF582-1800-28DF-CB86-DA5DF83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CE65-FEC3-1852-D7F8-07FE4BBE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F048A-CC19-295D-CCE4-FC571EDD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8C5D4-6170-1185-6CBD-31F78C48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4FC3E-6179-1E0B-6AF1-DF53A1E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3846E-5B0E-9985-4B72-6000A77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724C-A790-C29F-5E8F-F76CB685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EDAF53-782F-B54B-1143-5E5D6101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8C6CC-897E-6DFA-83BB-8D51EBCE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EC94F-06CF-FE8E-5AB5-07659FF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62690-7429-77A5-672D-20D780F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01169-4B1D-31ED-CFBB-0CFC3FA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F8A4D-88E3-2AC1-2A08-0875A62B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0801B-87E5-4F93-8ACB-77B7F0BA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DB2D4-83CC-0530-77A1-7FD35B3D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74C0B-61A8-A466-E5F8-D26E5575D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2985E-A54C-DA7E-F9CE-E3B46E63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F8101-F1EC-3BB3-FF0A-0436F8EC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CA4EA-79A3-FF7F-17FD-548568926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1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162235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219205" y="1283626"/>
            <a:ext cx="139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7FBB9D3-B797-F715-8862-31C6705B6072}"/>
              </a:ext>
            </a:extLst>
          </p:cNvPr>
          <p:cNvCxnSpPr>
            <a:cxnSpLocks/>
          </p:cNvCxnSpPr>
          <p:nvPr/>
        </p:nvCxnSpPr>
        <p:spPr>
          <a:xfrm rot="5400000">
            <a:off x="3222568" y="839927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016005" y="2252235"/>
            <a:ext cx="15982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092208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260476" y="2040594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260476" y="107391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7021" r="-10638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C21645F8-13FE-1252-EC13-C90540FBF5F1}"/>
              </a:ext>
            </a:extLst>
          </p:cNvPr>
          <p:cNvSpPr/>
          <p:nvPr/>
        </p:nvSpPr>
        <p:spPr>
          <a:xfrm>
            <a:off x="4294174" y="1124648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976688-FA2B-57B0-9A8C-7FD6DD84151E}"/>
              </a:ext>
            </a:extLst>
          </p:cNvPr>
          <p:cNvCxnSpPr>
            <a:cxnSpLocks/>
          </p:cNvCxnSpPr>
          <p:nvPr/>
        </p:nvCxnSpPr>
        <p:spPr>
          <a:xfrm flipV="1">
            <a:off x="3016005" y="812235"/>
            <a:ext cx="0" cy="288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2742CB5-4B42-FF5A-F061-4889B098F13D}"/>
              </a:ext>
            </a:extLst>
          </p:cNvPr>
          <p:cNvCxnSpPr>
            <a:cxnSpLocks/>
          </p:cNvCxnSpPr>
          <p:nvPr/>
        </p:nvCxnSpPr>
        <p:spPr>
          <a:xfrm flipH="1">
            <a:off x="3016005" y="812235"/>
            <a:ext cx="2032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7E97913-06DB-7980-F42B-3B8DED195E64}"/>
              </a:ext>
            </a:extLst>
          </p:cNvPr>
          <p:cNvCxnSpPr>
            <a:cxnSpLocks/>
          </p:cNvCxnSpPr>
          <p:nvPr/>
        </p:nvCxnSpPr>
        <p:spPr>
          <a:xfrm flipV="1">
            <a:off x="3219205" y="812235"/>
            <a:ext cx="0" cy="1025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BE14F3-08EF-FE63-7C32-6EAD40FF1946}"/>
              </a:ext>
            </a:extLst>
          </p:cNvPr>
          <p:cNvGrpSpPr/>
          <p:nvPr/>
        </p:nvGrpSpPr>
        <p:grpSpPr>
          <a:xfrm flipV="1">
            <a:off x="3016005" y="3566976"/>
            <a:ext cx="296563" cy="117692"/>
            <a:chOff x="3366538" y="1541491"/>
            <a:chExt cx="296563" cy="117692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FD07E01-2CF9-CA54-06F7-5285E37DBC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3101" y="1569183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3F3225-BC5F-7563-6E97-3D6153F3B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538" y="1541491"/>
              <a:ext cx="2032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F83BDFD-09C2-E088-F815-7CCCEB519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738" y="1541491"/>
              <a:ext cx="0" cy="1025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142930" y="2827976"/>
            <a:ext cx="147129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19886" y="1897417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</p:spTree>
    <p:extLst>
      <p:ext uri="{BB962C8B-B14F-4D97-AF65-F5344CB8AC3E}">
        <p14:creationId xmlns:p14="http://schemas.microsoft.com/office/powerpoint/2010/main" val="40808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FA91DC6-8FEE-B809-F09C-F8994D957260}"/>
              </a:ext>
            </a:extLst>
          </p:cNvPr>
          <p:cNvSpPr/>
          <p:nvPr/>
        </p:nvSpPr>
        <p:spPr>
          <a:xfrm>
            <a:off x="2342997" y="3298160"/>
            <a:ext cx="72000" cy="1197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2497667" y="2827976"/>
            <a:ext cx="2116561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80109" y="1488425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89BA26-BC74-5F20-A372-7060168E1197}"/>
              </a:ext>
            </a:extLst>
          </p:cNvPr>
          <p:cNvCxnSpPr>
            <a:cxnSpLocks/>
          </p:cNvCxnSpPr>
          <p:nvPr/>
        </p:nvCxnSpPr>
        <p:spPr>
          <a:xfrm flipV="1">
            <a:off x="2497667" y="2395976"/>
            <a:ext cx="0" cy="864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52AD46-7ABE-231A-1963-31DAB5790C8D}"/>
              </a:ext>
            </a:extLst>
          </p:cNvPr>
          <p:cNvGrpSpPr/>
          <p:nvPr/>
        </p:nvGrpSpPr>
        <p:grpSpPr>
          <a:xfrm>
            <a:off x="2317667" y="2294306"/>
            <a:ext cx="360000" cy="108000"/>
            <a:chOff x="2317667" y="2256209"/>
            <a:chExt cx="360000" cy="14650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1759096-89E0-6C4D-B6FF-87B805C1841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D184A14-34E9-5029-C6B5-C033F104B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8600017-5C37-AC2F-8C2F-31457E9565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5C75A6-AD20-C57A-0913-0101545777B1}"/>
              </a:ext>
            </a:extLst>
          </p:cNvPr>
          <p:cNvGrpSpPr/>
          <p:nvPr/>
        </p:nvGrpSpPr>
        <p:grpSpPr>
          <a:xfrm rot="10800000">
            <a:off x="2313433" y="3237742"/>
            <a:ext cx="360000" cy="108000"/>
            <a:chOff x="2317667" y="2256209"/>
            <a:chExt cx="360000" cy="14650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743F927-64C3-8A76-91A6-FFA5E372D5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BDA721-7DE4-3BFF-377E-4EFD7CA7EC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7155066-821D-55BC-1B29-D9F5741AD1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94439AA-1F0A-64E3-9838-D8E3DF0E862A}"/>
              </a:ext>
            </a:extLst>
          </p:cNvPr>
          <p:cNvGrpSpPr/>
          <p:nvPr/>
        </p:nvGrpSpPr>
        <p:grpSpPr>
          <a:xfrm>
            <a:off x="2337741" y="2308967"/>
            <a:ext cx="303769" cy="72000"/>
            <a:chOff x="2329275" y="2321666"/>
            <a:chExt cx="303769" cy="72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524A8B1-216C-DC2F-DDDA-1BA943C3B0C7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F325181-0915-646F-8EAB-93ABD7CCA72B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469124A-CC03-C5D8-DC3A-889C6A082B46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07E878-1A03-72D7-4FDB-19C057569E35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77835F3-2328-49DE-C705-B558027C1E34}"/>
              </a:ext>
            </a:extLst>
          </p:cNvPr>
          <p:cNvGrpSpPr/>
          <p:nvPr/>
        </p:nvGrpSpPr>
        <p:grpSpPr>
          <a:xfrm>
            <a:off x="2342270" y="3256607"/>
            <a:ext cx="303769" cy="72000"/>
            <a:chOff x="2329275" y="2321666"/>
            <a:chExt cx="303769" cy="72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C52BCEB-3CB6-2530-3E96-402866118B7D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604460E-294A-3E60-DD7E-27DFA3D33C67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E274166-F903-09A1-0851-44AB74B9BC00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13B52C6-1620-4EAE-C178-61A836E90EE6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/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blipFill>
                <a:blip r:embed="rId4"/>
                <a:stretch>
                  <a:fillRect l="-17949" r="-256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BD2FD29-663E-1F15-F278-E50A67E5975B}"/>
              </a:ext>
            </a:extLst>
          </p:cNvPr>
          <p:cNvSpPr/>
          <p:nvPr/>
        </p:nvSpPr>
        <p:spPr>
          <a:xfrm>
            <a:off x="2189337" y="4105342"/>
            <a:ext cx="391715" cy="396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26697C2-73FA-619F-7075-B82AC618058D}"/>
              </a:ext>
            </a:extLst>
          </p:cNvPr>
          <p:cNvSpPr txBox="1"/>
          <p:nvPr/>
        </p:nvSpPr>
        <p:spPr>
          <a:xfrm rot="16200000">
            <a:off x="2039048" y="2725172"/>
            <a:ext cx="625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/>
              <a:t>Treuil</a:t>
            </a:r>
          </a:p>
        </p:txBody>
      </p:sp>
    </p:spTree>
    <p:extLst>
      <p:ext uri="{BB962C8B-B14F-4D97-AF65-F5344CB8AC3E}">
        <p14:creationId xmlns:p14="http://schemas.microsoft.com/office/powerpoint/2010/main" val="29025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6425239" y="5951428"/>
            <a:ext cx="1955800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7EB1C0D-B2E5-13C2-4ED9-12457275721D}"/>
              </a:ext>
            </a:extLst>
          </p:cNvPr>
          <p:cNvGrpSpPr/>
          <p:nvPr/>
        </p:nvGrpSpPr>
        <p:grpSpPr>
          <a:xfrm>
            <a:off x="6492240" y="5835821"/>
            <a:ext cx="2490893" cy="317551"/>
            <a:chOff x="6019800" y="6072287"/>
            <a:chExt cx="2490893" cy="317551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F641CF9E-78E9-9AAC-B53C-0D0728B40D95}"/>
                </a:ext>
              </a:extLst>
            </p:cNvPr>
            <p:cNvGrpSpPr/>
            <p:nvPr/>
          </p:nvGrpSpPr>
          <p:grpSpPr>
            <a:xfrm>
              <a:off x="601980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FD7C82-9DFC-F3B1-35C7-40BCA471B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35B3E81-00E4-512B-2DC5-8E3AD65D5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A025A22-4120-9D95-B58A-B644B30811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79" y="6073775"/>
              <a:ext cx="72000" cy="216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25E0345-9CFE-79B3-3536-938B67AC71E5}"/>
                </a:ext>
              </a:extLst>
            </p:cNvPr>
            <p:cNvGrpSpPr/>
            <p:nvPr/>
          </p:nvGrpSpPr>
          <p:grpSpPr>
            <a:xfrm flipH="1" flipV="1">
              <a:off x="620201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78ADAB1-BD4C-C6F0-F3DA-7D25CA7C1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3F32B0A-E5CA-B565-6E19-74EBA0D30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DDE2B72-ACEB-9856-5911-235F783EF2D1}"/>
                </a:ext>
              </a:extLst>
            </p:cNvPr>
            <p:cNvGrpSpPr/>
            <p:nvPr/>
          </p:nvGrpSpPr>
          <p:grpSpPr>
            <a:xfrm flipH="1">
              <a:off x="6320794" y="6072287"/>
              <a:ext cx="132888" cy="216000"/>
              <a:chOff x="6019800" y="6073775"/>
              <a:chExt cx="132888" cy="216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4FC1911-C9F4-D76A-B38D-D0E9F4AC2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F84E536-600A-9350-8F9C-79E189075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802D32C-C7CF-74A9-22BB-E3E79A16E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0136" y="6280250"/>
              <a:ext cx="72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1E7409D-F2FE-A255-26FE-A6C2C6B4A61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67388" y="6335838"/>
              <a:ext cx="108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231810F-13FD-A91E-A8EA-C87C360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6379698"/>
              <a:ext cx="249089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461535" y="6052787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425511" y="6242680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D6DE1C6-3516-372F-2641-6A6FDEBCC9A8}"/>
              </a:ext>
            </a:extLst>
          </p:cNvPr>
          <p:cNvSpPr>
            <a:spLocks noChangeAspect="1"/>
          </p:cNvSpPr>
          <p:nvPr/>
        </p:nvSpPr>
        <p:spPr>
          <a:xfrm>
            <a:off x="8964981" y="5969756"/>
            <a:ext cx="360000" cy="360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000" b="1" baseline="-25000" dirty="0">
                <a:solidFill>
                  <a:schemeClr val="tx1"/>
                </a:solidFill>
              </a:rPr>
              <a:t>M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212556" y="5966898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542000" y="597753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505976" y="6167428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685157" y="5959510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7320241" y="5951428"/>
            <a:ext cx="432000" cy="216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fr-FR" sz="2000" b="1" baseline="-25000">
              <a:solidFill>
                <a:schemeClr val="tx1"/>
              </a:solidFill>
            </a:endParaRPr>
          </a:p>
        </p:txBody>
      </p:sp>
      <p:sp>
        <p:nvSpPr>
          <p:cNvPr id="6" name="Multiplication 5"/>
          <p:cNvSpPr/>
          <p:nvPr/>
        </p:nvSpPr>
        <p:spPr>
          <a:xfrm>
            <a:off x="7420936" y="5945188"/>
            <a:ext cx="230609" cy="23060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>
            <a:off x="6854482" y="6059428"/>
            <a:ext cx="465759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>
            <a:off x="7752241" y="6059428"/>
            <a:ext cx="1445099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 flipV="1">
            <a:off x="8482410" y="5969915"/>
            <a:ext cx="371" cy="198262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31810F-13FD-A91E-A8EA-C87C36022420}"/>
              </a:ext>
            </a:extLst>
          </p:cNvPr>
          <p:cNvCxnSpPr>
            <a:cxnSpLocks/>
          </p:cNvCxnSpPr>
          <p:nvPr/>
        </p:nvCxnSpPr>
        <p:spPr>
          <a:xfrm flipV="1">
            <a:off x="8953599" y="5962673"/>
            <a:ext cx="371" cy="198262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407057" y="5657188"/>
            <a:ext cx="288000" cy="28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3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6809481" y="6324301"/>
                <a:ext cx="1389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1400" dirty="0"/>
                  <a:t>Roue et vis sans fin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400" dirty="0"/>
                  <a:t> filets</a:t>
                </a: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81" y="6324301"/>
                <a:ext cx="1389996" cy="430887"/>
              </a:xfrm>
              <a:prstGeom prst="rect">
                <a:avLst/>
              </a:prstGeom>
              <a:blipFill>
                <a:blip r:embed="rId4"/>
                <a:stretch>
                  <a:fillRect l="-7456" t="-12676" r="-7456" b="-23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1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949497" y="1774564"/>
            <a:ext cx="840948" cy="206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</p:cNvCxnSpPr>
          <p:nvPr/>
        </p:nvCxnSpPr>
        <p:spPr>
          <a:xfrm flipV="1">
            <a:off x="4974228" y="1774564"/>
            <a:ext cx="366122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3766444" y="216223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F87D33F-265B-B618-7FAE-2DD2DC75777A}"/>
              </a:ext>
            </a:extLst>
          </p:cNvPr>
          <p:cNvCxnSpPr>
            <a:cxnSpLocks/>
          </p:cNvCxnSpPr>
          <p:nvPr/>
        </p:nvCxnSpPr>
        <p:spPr>
          <a:xfrm>
            <a:off x="3724152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C5ED50B-CF49-5245-D392-9D6EE2719200}"/>
              </a:ext>
            </a:extLst>
          </p:cNvPr>
          <p:cNvCxnSpPr>
            <a:cxnSpLocks/>
          </p:cNvCxnSpPr>
          <p:nvPr/>
        </p:nvCxnSpPr>
        <p:spPr>
          <a:xfrm>
            <a:off x="4167714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2338374" y="1123599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658428" y="1283197"/>
            <a:ext cx="1641472" cy="4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299900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29205" y="1651205"/>
            <a:ext cx="180000" cy="1202062"/>
            <a:chOff x="3129205" y="934160"/>
            <a:chExt cx="180000" cy="721280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329CE23-BF68-BB9D-65A6-AFAC7231F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219206" y="2249582"/>
            <a:ext cx="212022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2939490" y="2158557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2939490" y="105735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5339432" y="2089555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1" idx="0"/>
            <a:endCxn id="95" idx="2"/>
          </p:cNvCxnSpPr>
          <p:nvPr/>
        </p:nvCxnSpPr>
        <p:spPr>
          <a:xfrm flipH="1" flipV="1">
            <a:off x="4971851" y="1644873"/>
            <a:ext cx="1196" cy="516309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4075" y="1349284"/>
            <a:ext cx="355552" cy="2955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3047" y="216118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2" name="Groupe 31"/>
          <p:cNvGrpSpPr/>
          <p:nvPr/>
        </p:nvGrpSpPr>
        <p:grpSpPr>
          <a:xfrm>
            <a:off x="4791710" y="2187919"/>
            <a:ext cx="361337" cy="106406"/>
            <a:chOff x="4791710" y="2187919"/>
            <a:chExt cx="361337" cy="106406"/>
          </a:xfrm>
        </p:grpSpPr>
        <p:sp>
          <p:nvSpPr>
            <p:cNvPr id="4" name="Arc 3"/>
            <p:cNvSpPr/>
            <p:nvPr/>
          </p:nvSpPr>
          <p:spPr>
            <a:xfrm>
              <a:off x="4791710" y="220432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rc 41"/>
            <p:cNvSpPr/>
            <p:nvPr/>
          </p:nvSpPr>
          <p:spPr>
            <a:xfrm rot="10800000">
              <a:off x="4881113" y="219226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Arc 45"/>
            <p:cNvSpPr/>
            <p:nvPr/>
          </p:nvSpPr>
          <p:spPr>
            <a:xfrm>
              <a:off x="4973644" y="219997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5063047" y="218791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0445" y="168663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1467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122226" y="3476066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6584450" y="515386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446762" y="3530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H="1">
            <a:off x="7027124" y="5295068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7281683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8045358" y="3506074"/>
            <a:ext cx="1799824" cy="1799824"/>
            <a:chOff x="8001869" y="3450528"/>
            <a:chExt cx="1799824" cy="1799824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66CAFC0-43D7-59DF-697C-3A842B0EA140}"/>
                </a:ext>
              </a:extLst>
            </p:cNvPr>
            <p:cNvSpPr/>
            <p:nvPr/>
          </p:nvSpPr>
          <p:spPr>
            <a:xfrm>
              <a:off x="8001869" y="3450528"/>
              <a:ext cx="1799824" cy="179982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fr-FR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074C208-1684-ACC8-3CBE-6BA63A486D8D}"/>
                </a:ext>
              </a:extLst>
            </p:cNvPr>
            <p:cNvSpPr/>
            <p:nvPr/>
          </p:nvSpPr>
          <p:spPr>
            <a:xfrm>
              <a:off x="8811781" y="426044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44" idx="5"/>
            <a:endCxn id="45" idx="5"/>
          </p:cNvCxnSpPr>
          <p:nvPr/>
        </p:nvCxnSpPr>
        <p:spPr>
          <a:xfrm flipH="1" flipV="1">
            <a:off x="9008910" y="4469626"/>
            <a:ext cx="572694" cy="572694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6"/>
            <a:endCxn id="45" idx="1"/>
          </p:cNvCxnSpPr>
          <p:nvPr/>
        </p:nvCxnSpPr>
        <p:spPr>
          <a:xfrm>
            <a:off x="7626241" y="4151428"/>
            <a:ext cx="1255389" cy="1909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8" idx="6"/>
            <a:endCxn id="45" idx="3"/>
          </p:cNvCxnSpPr>
          <p:nvPr/>
        </p:nvCxnSpPr>
        <p:spPr>
          <a:xfrm flipV="1">
            <a:off x="7626241" y="4469626"/>
            <a:ext cx="1255389" cy="7618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8554599" y="3620066"/>
            <a:ext cx="288000" cy="28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3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8879135" y="3674066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blipFill>
                <a:blip r:embed="rId4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2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Grand écran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2023-12-07T20:44:32Z</dcterms:created>
  <dcterms:modified xsi:type="dcterms:W3CDTF">2023-12-08T12:56:51Z</dcterms:modified>
</cp:coreProperties>
</file>