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1" r:id="rId3"/>
    <p:sldId id="309" r:id="rId4"/>
    <p:sldId id="302" r:id="rId5"/>
    <p:sldId id="310" r:id="rId6"/>
    <p:sldId id="292" r:id="rId7"/>
    <p:sldId id="306" r:id="rId8"/>
    <p:sldId id="304" r:id="rId9"/>
    <p:sldId id="267" r:id="rId10"/>
    <p:sldId id="259" r:id="rId11"/>
    <p:sldId id="307" r:id="rId12"/>
    <p:sldId id="261" r:id="rId13"/>
    <p:sldId id="311" r:id="rId14"/>
    <p:sldId id="312" r:id="rId15"/>
    <p:sldId id="269" r:id="rId16"/>
    <p:sldId id="268" r:id="rId17"/>
    <p:sldId id="300" r:id="rId18"/>
    <p:sldId id="278" r:id="rId19"/>
    <p:sldId id="270" r:id="rId20"/>
    <p:sldId id="271" r:id="rId21"/>
    <p:sldId id="279" r:id="rId22"/>
    <p:sldId id="257" r:id="rId23"/>
    <p:sldId id="274" r:id="rId24"/>
    <p:sldId id="273" r:id="rId25"/>
    <p:sldId id="314" r:id="rId26"/>
    <p:sldId id="286" r:id="rId27"/>
    <p:sldId id="287" r:id="rId28"/>
    <p:sldId id="288" r:id="rId29"/>
    <p:sldId id="275" r:id="rId30"/>
    <p:sldId id="276" r:id="rId31"/>
    <p:sldId id="313" r:id="rId32"/>
    <p:sldId id="264" r:id="rId33"/>
    <p:sldId id="258" r:id="rId34"/>
    <p:sldId id="30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B4E3D"/>
    <a:srgbClr val="D1E5E2"/>
    <a:srgbClr val="CCE4DF"/>
    <a:srgbClr val="1DAE97"/>
    <a:srgbClr val="7C8390"/>
    <a:srgbClr val="455368"/>
    <a:srgbClr val="55687C"/>
    <a:srgbClr val="BBC7D4"/>
    <a:srgbClr val="F3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5A3FE-868D-4C43-AB15-C0910EB2597B}" v="14" dt="2022-03-28T14:24:41.932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e Marneau" userId="6ab641240346f2d3" providerId="LiveId" clId="{4F55A3FE-868D-4C43-AB15-C0910EB2597B}"/>
    <pc:docChg chg="undo custSel addSld delSld modSld sldOrd">
      <pc:chgData name="Florence Marneau" userId="6ab641240346f2d3" providerId="LiveId" clId="{4F55A3FE-868D-4C43-AB15-C0910EB2597B}" dt="2022-03-28T14:57:13.782" v="2297"/>
      <pc:docMkLst>
        <pc:docMk/>
      </pc:docMkLst>
      <pc:sldChg chg="modSp mod">
        <pc:chgData name="Florence Marneau" userId="6ab641240346f2d3" providerId="LiveId" clId="{4F55A3FE-868D-4C43-AB15-C0910EB2597B}" dt="2022-03-28T12:25:37.906" v="47" actId="20577"/>
        <pc:sldMkLst>
          <pc:docMk/>
          <pc:sldMk cId="2118668108" sldId="256"/>
        </pc:sldMkLst>
        <pc:spChg chg="mod">
          <ac:chgData name="Florence Marneau" userId="6ab641240346f2d3" providerId="LiveId" clId="{4F55A3FE-868D-4C43-AB15-C0910EB2597B}" dt="2022-03-28T12:25:37.906" v="47" actId="20577"/>
          <ac:spMkLst>
            <pc:docMk/>
            <pc:sldMk cId="2118668108" sldId="256"/>
            <ac:spMk id="2" creationId="{00000000-0000-0000-0000-000000000000}"/>
          </ac:spMkLst>
        </pc:spChg>
      </pc:sldChg>
      <pc:sldChg chg="ord">
        <pc:chgData name="Florence Marneau" userId="6ab641240346f2d3" providerId="LiveId" clId="{4F55A3FE-868D-4C43-AB15-C0910EB2597B}" dt="2022-03-28T13:11:43.771" v="1090"/>
        <pc:sldMkLst>
          <pc:docMk/>
          <pc:sldMk cId="429468635" sldId="257"/>
        </pc:sldMkLst>
      </pc:sldChg>
      <pc:sldChg chg="ord">
        <pc:chgData name="Florence Marneau" userId="6ab641240346f2d3" providerId="LiveId" clId="{4F55A3FE-868D-4C43-AB15-C0910EB2597B}" dt="2022-03-28T14:57:13.782" v="2297"/>
        <pc:sldMkLst>
          <pc:docMk/>
          <pc:sldMk cId="430597059" sldId="258"/>
        </pc:sldMkLst>
      </pc:sldChg>
      <pc:sldChg chg="addSp delSp modSp mod">
        <pc:chgData name="Florence Marneau" userId="6ab641240346f2d3" providerId="LiveId" clId="{4F55A3FE-868D-4C43-AB15-C0910EB2597B}" dt="2022-03-28T13:52:24.516" v="1589" actId="20577"/>
        <pc:sldMkLst>
          <pc:docMk/>
          <pc:sldMk cId="300813597" sldId="259"/>
        </pc:sldMkLst>
        <pc:spChg chg="mod">
          <ac:chgData name="Florence Marneau" userId="6ab641240346f2d3" providerId="LiveId" clId="{4F55A3FE-868D-4C43-AB15-C0910EB2597B}" dt="2022-03-28T13:52:24.516" v="1589" actId="20577"/>
          <ac:spMkLst>
            <pc:docMk/>
            <pc:sldMk cId="300813597" sldId="259"/>
            <ac:spMk id="2" creationId="{B64290D9-94AE-4651-886B-E27B7D8E5F61}"/>
          </ac:spMkLst>
        </pc:spChg>
        <pc:spChg chg="add del mod">
          <ac:chgData name="Florence Marneau" userId="6ab641240346f2d3" providerId="LiveId" clId="{4F55A3FE-868D-4C43-AB15-C0910EB2597B}" dt="2022-03-28T13:49:39.978" v="1577" actId="478"/>
          <ac:spMkLst>
            <pc:docMk/>
            <pc:sldMk cId="300813597" sldId="259"/>
            <ac:spMk id="5" creationId="{73A3075E-BC5E-4069-8C13-38705DE22F94}"/>
          </ac:spMkLst>
        </pc:spChg>
        <pc:spChg chg="mod">
          <ac:chgData name="Florence Marneau" userId="6ab641240346f2d3" providerId="LiveId" clId="{4F55A3FE-868D-4C43-AB15-C0910EB2597B}" dt="2022-03-28T13:49:45.166" v="1578" actId="6549"/>
          <ac:spMkLst>
            <pc:docMk/>
            <pc:sldMk cId="300813597" sldId="259"/>
            <ac:spMk id="18" creationId="{62CA9264-6571-4D71-82B8-D67FF02D97F4}"/>
          </ac:spMkLst>
        </pc:spChg>
        <pc:spChg chg="mod">
          <ac:chgData name="Florence Marneau" userId="6ab641240346f2d3" providerId="LiveId" clId="{4F55A3FE-868D-4C43-AB15-C0910EB2597B}" dt="2022-03-28T13:49:47.600" v="1579" actId="6549"/>
          <ac:spMkLst>
            <pc:docMk/>
            <pc:sldMk cId="300813597" sldId="259"/>
            <ac:spMk id="19" creationId="{8AF14F9A-B7C4-4566-914E-BAE9E39DA306}"/>
          </ac:spMkLst>
        </pc:spChg>
        <pc:spChg chg="mod">
          <ac:chgData name="Florence Marneau" userId="6ab641240346f2d3" providerId="LiveId" clId="{4F55A3FE-868D-4C43-AB15-C0910EB2597B}" dt="2022-03-28T13:49:49.847" v="1580" actId="6549"/>
          <ac:spMkLst>
            <pc:docMk/>
            <pc:sldMk cId="300813597" sldId="259"/>
            <ac:spMk id="20" creationId="{EF895CE3-8DB1-441C-999E-415F2C9D342E}"/>
          </ac:spMkLst>
        </pc:spChg>
        <pc:spChg chg="mod">
          <ac:chgData name="Florence Marneau" userId="6ab641240346f2d3" providerId="LiveId" clId="{4F55A3FE-868D-4C43-AB15-C0910EB2597B}" dt="2022-03-28T13:49:52.220" v="1581" actId="6549"/>
          <ac:spMkLst>
            <pc:docMk/>
            <pc:sldMk cId="300813597" sldId="259"/>
            <ac:spMk id="21" creationId="{3FC2384F-8087-4B97-A494-DB7673A969E1}"/>
          </ac:spMkLst>
        </pc:spChg>
        <pc:spChg chg="del mod">
          <ac:chgData name="Florence Marneau" userId="6ab641240346f2d3" providerId="LiveId" clId="{4F55A3FE-868D-4C43-AB15-C0910EB2597B}" dt="2022-03-28T13:48:02.563" v="1575" actId="478"/>
          <ac:spMkLst>
            <pc:docMk/>
            <pc:sldMk cId="300813597" sldId="259"/>
            <ac:spMk id="42" creationId="{9D200F85-FD4A-4A65-B213-93C0DD8A7A54}"/>
          </ac:spMkLst>
        </pc:spChg>
        <pc:spChg chg="add del">
          <ac:chgData name="Florence Marneau" userId="6ab641240346f2d3" providerId="LiveId" clId="{4F55A3FE-868D-4C43-AB15-C0910EB2597B}" dt="2022-03-28T13:49:57.720" v="1583" actId="478"/>
          <ac:spMkLst>
            <pc:docMk/>
            <pc:sldMk cId="300813597" sldId="259"/>
            <ac:spMk id="75" creationId="{3E828756-1137-4A6F-BDD5-7AE92481EF08}"/>
          </ac:spMkLst>
        </pc:spChg>
        <pc:spChg chg="mod">
          <ac:chgData name="Florence Marneau" userId="6ab641240346f2d3" providerId="LiveId" clId="{4F55A3FE-868D-4C43-AB15-C0910EB2597B}" dt="2022-03-28T13:50:14.468" v="1584" actId="20577"/>
          <ac:spMkLst>
            <pc:docMk/>
            <pc:sldMk cId="300813597" sldId="259"/>
            <ac:spMk id="80" creationId="{A8843657-AB14-4C3F-A2E0-1BB9C87BA292}"/>
          </ac:spMkLst>
        </pc:spChg>
      </pc:sldChg>
      <pc:sldChg chg="add del">
        <pc:chgData name="Florence Marneau" userId="6ab641240346f2d3" providerId="LiveId" clId="{4F55A3FE-868D-4C43-AB15-C0910EB2597B}" dt="2022-03-28T14:53:26.996" v="2204" actId="47"/>
        <pc:sldMkLst>
          <pc:docMk/>
          <pc:sldMk cId="2752552962" sldId="260"/>
        </pc:sldMkLst>
      </pc:sldChg>
      <pc:sldChg chg="addSp delSp modSp mod">
        <pc:chgData name="Florence Marneau" userId="6ab641240346f2d3" providerId="LiveId" clId="{4F55A3FE-868D-4C43-AB15-C0910EB2597B}" dt="2022-03-28T13:57:51.586" v="1682" actId="1076"/>
        <pc:sldMkLst>
          <pc:docMk/>
          <pc:sldMk cId="3297457393" sldId="261"/>
        </pc:sldMkLst>
        <pc:spChg chg="mod">
          <ac:chgData name="Florence Marneau" userId="6ab641240346f2d3" providerId="LiveId" clId="{4F55A3FE-868D-4C43-AB15-C0910EB2597B}" dt="2022-03-28T13:57:35.209" v="1677" actId="20577"/>
          <ac:spMkLst>
            <pc:docMk/>
            <pc:sldMk cId="3297457393" sldId="261"/>
            <ac:spMk id="2" creationId="{F48CD2D6-DADB-4BD4-B8C7-A60E67BA0F8E}"/>
          </ac:spMkLst>
        </pc:spChg>
        <pc:spChg chg="del mod">
          <ac:chgData name="Florence Marneau" userId="6ab641240346f2d3" providerId="LiveId" clId="{4F55A3FE-868D-4C43-AB15-C0910EB2597B}" dt="2022-03-28T13:56:39.449" v="1611" actId="478"/>
          <ac:spMkLst>
            <pc:docMk/>
            <pc:sldMk cId="3297457393" sldId="261"/>
            <ac:spMk id="8" creationId="{E122CDDE-962B-44BF-B671-C76C85C4B42F}"/>
          </ac:spMkLst>
        </pc:spChg>
        <pc:spChg chg="add del mod">
          <ac:chgData name="Florence Marneau" userId="6ab641240346f2d3" providerId="LiveId" clId="{4F55A3FE-868D-4C43-AB15-C0910EB2597B}" dt="2022-03-28T13:57:24.159" v="1661" actId="20577"/>
          <ac:spMkLst>
            <pc:docMk/>
            <pc:sldMk cId="3297457393" sldId="261"/>
            <ac:spMk id="9" creationId="{878BC7D5-AEFA-4971-941F-7948A8370C31}"/>
          </ac:spMkLst>
        </pc:spChg>
        <pc:picChg chg="mod">
          <ac:chgData name="Florence Marneau" userId="6ab641240346f2d3" providerId="LiveId" clId="{4F55A3FE-868D-4C43-AB15-C0910EB2597B}" dt="2022-03-28T13:57:51.586" v="1682" actId="1076"/>
          <ac:picMkLst>
            <pc:docMk/>
            <pc:sldMk cId="3297457393" sldId="261"/>
            <ac:picMk id="7" creationId="{83D5AA49-C166-41F6-BDB6-9BB200772029}"/>
          </ac:picMkLst>
        </pc:picChg>
        <pc:picChg chg="add del mod">
          <ac:chgData name="Florence Marneau" userId="6ab641240346f2d3" providerId="LiveId" clId="{4F55A3FE-868D-4C43-AB15-C0910EB2597B}" dt="2022-03-28T13:57:48.855" v="1681" actId="1076"/>
          <ac:picMkLst>
            <pc:docMk/>
            <pc:sldMk cId="3297457393" sldId="261"/>
            <ac:picMk id="11" creationId="{0EC303E5-353D-4844-B77C-C43C9E3AEC28}"/>
          </ac:picMkLst>
        </pc:picChg>
      </pc:sldChg>
      <pc:sldChg chg="del">
        <pc:chgData name="Florence Marneau" userId="6ab641240346f2d3" providerId="LiveId" clId="{4F55A3FE-868D-4C43-AB15-C0910EB2597B}" dt="2022-03-28T14:35:37.577" v="2102" actId="47"/>
        <pc:sldMkLst>
          <pc:docMk/>
          <pc:sldMk cId="2767239399" sldId="262"/>
        </pc:sldMkLst>
      </pc:sldChg>
      <pc:sldChg chg="del">
        <pc:chgData name="Florence Marneau" userId="6ab641240346f2d3" providerId="LiveId" clId="{4F55A3FE-868D-4C43-AB15-C0910EB2597B}" dt="2022-03-28T14:38:03.323" v="2121" actId="47"/>
        <pc:sldMkLst>
          <pc:docMk/>
          <pc:sldMk cId="1874675755" sldId="263"/>
        </pc:sldMkLst>
      </pc:sldChg>
      <pc:sldChg chg="modSp mod ord">
        <pc:chgData name="Florence Marneau" userId="6ab641240346f2d3" providerId="LiveId" clId="{4F55A3FE-868D-4C43-AB15-C0910EB2597B}" dt="2022-03-28T14:56:56.251" v="2295" actId="20577"/>
        <pc:sldMkLst>
          <pc:docMk/>
          <pc:sldMk cId="1595378849" sldId="264"/>
        </pc:sldMkLst>
        <pc:spChg chg="mod">
          <ac:chgData name="Florence Marneau" userId="6ab641240346f2d3" providerId="LiveId" clId="{4F55A3FE-868D-4C43-AB15-C0910EB2597B}" dt="2022-03-28T14:56:56.251" v="2295" actId="20577"/>
          <ac:spMkLst>
            <pc:docMk/>
            <pc:sldMk cId="1595378849" sldId="264"/>
            <ac:spMk id="2" creationId="{6B4A4E52-3045-4DE7-8AC9-6EA9409B68BF}"/>
          </ac:spMkLst>
        </pc:spChg>
      </pc:sldChg>
      <pc:sldChg chg="del">
        <pc:chgData name="Florence Marneau" userId="6ab641240346f2d3" providerId="LiveId" clId="{4F55A3FE-868D-4C43-AB15-C0910EB2597B}" dt="2022-03-28T13:44:42.610" v="1481" actId="47"/>
        <pc:sldMkLst>
          <pc:docMk/>
          <pc:sldMk cId="1411449959" sldId="265"/>
        </pc:sldMkLst>
      </pc:sldChg>
      <pc:sldChg chg="del">
        <pc:chgData name="Florence Marneau" userId="6ab641240346f2d3" providerId="LiveId" clId="{4F55A3FE-868D-4C43-AB15-C0910EB2597B}" dt="2022-03-28T14:53:04.155" v="2201" actId="47"/>
        <pc:sldMkLst>
          <pc:docMk/>
          <pc:sldMk cId="4095348765" sldId="266"/>
        </pc:sldMkLst>
      </pc:sldChg>
      <pc:sldChg chg="del">
        <pc:chgData name="Florence Marneau" userId="6ab641240346f2d3" providerId="LiveId" clId="{4F55A3FE-868D-4C43-AB15-C0910EB2597B}" dt="2022-03-28T14:45:49.648" v="2123" actId="47"/>
        <pc:sldMkLst>
          <pc:docMk/>
          <pc:sldMk cId="2212749163" sldId="272"/>
        </pc:sldMkLst>
      </pc:sldChg>
      <pc:sldChg chg="modSp mod">
        <pc:chgData name="Florence Marneau" userId="6ab641240346f2d3" providerId="LiveId" clId="{4F55A3FE-868D-4C43-AB15-C0910EB2597B}" dt="2022-03-28T14:46:22.368" v="2154" actId="207"/>
        <pc:sldMkLst>
          <pc:docMk/>
          <pc:sldMk cId="1479556537" sldId="273"/>
        </pc:sldMkLst>
        <pc:spChg chg="mod">
          <ac:chgData name="Florence Marneau" userId="6ab641240346f2d3" providerId="LiveId" clId="{4F55A3FE-868D-4C43-AB15-C0910EB2597B}" dt="2022-03-28T14:46:17.573" v="2153" actId="20577"/>
          <ac:spMkLst>
            <pc:docMk/>
            <pc:sldMk cId="1479556537" sldId="273"/>
            <ac:spMk id="2" creationId="{9FE8299C-9EFD-4B5F-B1D4-68DED45013CA}"/>
          </ac:spMkLst>
        </pc:spChg>
        <pc:spChg chg="mod">
          <ac:chgData name="Florence Marneau" userId="6ab641240346f2d3" providerId="LiveId" clId="{4F55A3FE-868D-4C43-AB15-C0910EB2597B}" dt="2022-03-28T14:46:22.368" v="2154" actId="207"/>
          <ac:spMkLst>
            <pc:docMk/>
            <pc:sldMk cId="1479556537" sldId="273"/>
            <ac:spMk id="3" creationId="{1ADEE60F-4CB0-4ED7-BA4B-FFACA1509958}"/>
          </ac:spMkLst>
        </pc:spChg>
      </pc:sldChg>
      <pc:sldChg chg="modSp mod">
        <pc:chgData name="Florence Marneau" userId="6ab641240346f2d3" providerId="LiveId" clId="{4F55A3FE-868D-4C43-AB15-C0910EB2597B}" dt="2022-03-28T14:52:31.322" v="2200" actId="20577"/>
        <pc:sldMkLst>
          <pc:docMk/>
          <pc:sldMk cId="483381731" sldId="276"/>
        </pc:sldMkLst>
        <pc:spChg chg="mod">
          <ac:chgData name="Florence Marneau" userId="6ab641240346f2d3" providerId="LiveId" clId="{4F55A3FE-868D-4C43-AB15-C0910EB2597B}" dt="2022-03-28T14:52:31.322" v="2200" actId="20577"/>
          <ac:spMkLst>
            <pc:docMk/>
            <pc:sldMk cId="483381731" sldId="276"/>
            <ac:spMk id="4" creationId="{CECE4751-43EC-4E25-AB15-8D419A2DD823}"/>
          </ac:spMkLst>
        </pc:spChg>
      </pc:sldChg>
      <pc:sldChg chg="modSp mod ord">
        <pc:chgData name="Florence Marneau" userId="6ab641240346f2d3" providerId="LiveId" clId="{4F55A3FE-868D-4C43-AB15-C0910EB2597B}" dt="2022-03-28T14:56:17.237" v="2282" actId="1076"/>
        <pc:sldMkLst>
          <pc:docMk/>
          <pc:sldMk cId="2125541770" sldId="281"/>
        </pc:sldMkLst>
        <pc:spChg chg="mod">
          <ac:chgData name="Florence Marneau" userId="6ab641240346f2d3" providerId="LiveId" clId="{4F55A3FE-868D-4C43-AB15-C0910EB2597B}" dt="2022-03-28T14:55:12.370" v="2278" actId="20577"/>
          <ac:spMkLst>
            <pc:docMk/>
            <pc:sldMk cId="2125541770" sldId="281"/>
            <ac:spMk id="2" creationId="{9FE8299C-9EFD-4B5F-B1D4-68DED45013CA}"/>
          </ac:spMkLst>
        </pc:spChg>
        <pc:spChg chg="mod">
          <ac:chgData name="Florence Marneau" userId="6ab641240346f2d3" providerId="LiveId" clId="{4F55A3FE-868D-4C43-AB15-C0910EB2597B}" dt="2022-03-28T14:56:17.237" v="2282" actId="1076"/>
          <ac:spMkLst>
            <pc:docMk/>
            <pc:sldMk cId="2125541770" sldId="281"/>
            <ac:spMk id="3" creationId="{EB0EDA13-791A-4A4D-B86B-A61AF6B44F09}"/>
          </ac:spMkLst>
        </pc:spChg>
      </pc:sldChg>
      <pc:sldChg chg="del">
        <pc:chgData name="Florence Marneau" userId="6ab641240346f2d3" providerId="LiveId" clId="{4F55A3FE-868D-4C43-AB15-C0910EB2597B}" dt="2022-03-28T14:54:05.138" v="2205" actId="47"/>
        <pc:sldMkLst>
          <pc:docMk/>
          <pc:sldMk cId="2607873436" sldId="282"/>
        </pc:sldMkLst>
      </pc:sldChg>
      <pc:sldChg chg="del">
        <pc:chgData name="Florence Marneau" userId="6ab641240346f2d3" providerId="LiveId" clId="{4F55A3FE-868D-4C43-AB15-C0910EB2597B}" dt="2022-03-28T14:45:30.449" v="2122" actId="47"/>
        <pc:sldMkLst>
          <pc:docMk/>
          <pc:sldMk cId="2269672169" sldId="284"/>
        </pc:sldMkLst>
      </pc:sldChg>
      <pc:sldChg chg="ord">
        <pc:chgData name="Florence Marneau" userId="6ab641240346f2d3" providerId="LiveId" clId="{4F55A3FE-868D-4C43-AB15-C0910EB2597B}" dt="2022-03-28T14:46:57.158" v="2170"/>
        <pc:sldMkLst>
          <pc:docMk/>
          <pc:sldMk cId="450438102" sldId="286"/>
        </pc:sldMkLst>
      </pc:sldChg>
      <pc:sldChg chg="addSp delSp modSp mod">
        <pc:chgData name="Florence Marneau" userId="6ab641240346f2d3" providerId="LiveId" clId="{4F55A3FE-868D-4C43-AB15-C0910EB2597B}" dt="2022-03-28T14:32:30.503" v="2067" actId="478"/>
        <pc:sldMkLst>
          <pc:docMk/>
          <pc:sldMk cId="3494963016" sldId="289"/>
        </pc:sldMkLst>
        <pc:spChg chg="mod">
          <ac:chgData name="Florence Marneau" userId="6ab641240346f2d3" providerId="LiveId" clId="{4F55A3FE-868D-4C43-AB15-C0910EB2597B}" dt="2022-03-28T14:32:01.582" v="2066" actId="20577"/>
          <ac:spMkLst>
            <pc:docMk/>
            <pc:sldMk cId="3494963016" sldId="289"/>
            <ac:spMk id="2" creationId="{4496AD7F-8F1C-441A-BD99-38C3EE0093A7}"/>
          </ac:spMkLst>
        </pc:spChg>
        <pc:spChg chg="mod">
          <ac:chgData name="Florence Marneau" userId="6ab641240346f2d3" providerId="LiveId" clId="{4F55A3FE-868D-4C43-AB15-C0910EB2597B}" dt="2022-03-28T14:31:42.782" v="2017" actId="20577"/>
          <ac:spMkLst>
            <pc:docMk/>
            <pc:sldMk cId="3494963016" sldId="289"/>
            <ac:spMk id="3" creationId="{BE9BBB59-D48F-4949-916C-AD29A03AA1FF}"/>
          </ac:spMkLst>
        </pc:spChg>
        <pc:spChg chg="del mod">
          <ac:chgData name="Florence Marneau" userId="6ab641240346f2d3" providerId="LiveId" clId="{4F55A3FE-868D-4C43-AB15-C0910EB2597B}" dt="2022-03-28T14:17:04.213" v="1783" actId="21"/>
          <ac:spMkLst>
            <pc:docMk/>
            <pc:sldMk cId="3494963016" sldId="289"/>
            <ac:spMk id="4" creationId="{DF13871A-7F2F-40D1-B852-38BCDCAC4E1E}"/>
          </ac:spMkLst>
        </pc:spChg>
        <pc:spChg chg="add del mod">
          <ac:chgData name="Florence Marneau" userId="6ab641240346f2d3" providerId="LiveId" clId="{4F55A3FE-868D-4C43-AB15-C0910EB2597B}" dt="2022-03-28T14:32:30.503" v="2067" actId="478"/>
          <ac:spMkLst>
            <pc:docMk/>
            <pc:sldMk cId="3494963016" sldId="289"/>
            <ac:spMk id="5" creationId="{83900AB3-6017-410B-98E1-97F51FAEE9CF}"/>
          </ac:spMkLst>
        </pc:spChg>
      </pc:sldChg>
      <pc:sldChg chg="addSp modSp mod">
        <pc:chgData name="Florence Marneau" userId="6ab641240346f2d3" providerId="LiveId" clId="{4F55A3FE-868D-4C43-AB15-C0910EB2597B}" dt="2022-03-28T13:35:43.968" v="1248" actId="20577"/>
        <pc:sldMkLst>
          <pc:docMk/>
          <pc:sldMk cId="469420377" sldId="290"/>
        </pc:sldMkLst>
        <pc:spChg chg="mod">
          <ac:chgData name="Florence Marneau" userId="6ab641240346f2d3" providerId="LiveId" clId="{4F55A3FE-868D-4C43-AB15-C0910EB2597B}" dt="2022-03-28T13:35:43.968" v="1248" actId="20577"/>
          <ac:spMkLst>
            <pc:docMk/>
            <pc:sldMk cId="469420377" sldId="290"/>
            <ac:spMk id="2" creationId="{4E693E35-0276-43B3-B523-A87A77EA7BF1}"/>
          </ac:spMkLst>
        </pc:spChg>
        <pc:spChg chg="add mod">
          <ac:chgData name="Florence Marneau" userId="6ab641240346f2d3" providerId="LiveId" clId="{4F55A3FE-868D-4C43-AB15-C0910EB2597B}" dt="2022-03-28T13:35:06.237" v="1142" actId="20577"/>
          <ac:spMkLst>
            <pc:docMk/>
            <pc:sldMk cId="469420377" sldId="290"/>
            <ac:spMk id="4" creationId="{F9A23246-C7C4-4CE6-8076-9D44C3A5363C}"/>
          </ac:spMkLst>
        </pc:spChg>
      </pc:sldChg>
      <pc:sldChg chg="del">
        <pc:chgData name="Florence Marneau" userId="6ab641240346f2d3" providerId="LiveId" clId="{4F55A3FE-868D-4C43-AB15-C0910EB2597B}" dt="2022-03-28T13:34:22.097" v="1127" actId="47"/>
        <pc:sldMkLst>
          <pc:docMk/>
          <pc:sldMk cId="3106688497" sldId="291"/>
        </pc:sldMkLst>
      </pc:sldChg>
      <pc:sldChg chg="addSp delSp modSp mod ord">
        <pc:chgData name="Florence Marneau" userId="6ab641240346f2d3" providerId="LiveId" clId="{4F55A3FE-868D-4C43-AB15-C0910EB2597B}" dt="2022-03-28T13:18:58.819" v="1126" actId="20577"/>
        <pc:sldMkLst>
          <pc:docMk/>
          <pc:sldMk cId="2149697523" sldId="292"/>
        </pc:sldMkLst>
        <pc:spChg chg="mod">
          <ac:chgData name="Florence Marneau" userId="6ab641240346f2d3" providerId="LiveId" clId="{4F55A3FE-868D-4C43-AB15-C0910EB2597B}" dt="2022-03-28T13:09:37.317" v="1080" actId="20577"/>
          <ac:spMkLst>
            <pc:docMk/>
            <pc:sldMk cId="2149697523" sldId="292"/>
            <ac:spMk id="2" creationId="{68F39206-2099-4BBA-991E-3BE984A5D467}"/>
          </ac:spMkLst>
        </pc:spChg>
        <pc:spChg chg="del mod">
          <ac:chgData name="Florence Marneau" userId="6ab641240346f2d3" providerId="LiveId" clId="{4F55A3FE-868D-4C43-AB15-C0910EB2597B}" dt="2022-03-28T13:08:40.026" v="976" actId="478"/>
          <ac:spMkLst>
            <pc:docMk/>
            <pc:sldMk cId="2149697523" sldId="292"/>
            <ac:spMk id="3" creationId="{3FA6F654-DACC-4D80-A795-A9A124BFBB92}"/>
          </ac:spMkLst>
        </pc:spChg>
        <pc:spChg chg="add mod">
          <ac:chgData name="Florence Marneau" userId="6ab641240346f2d3" providerId="LiveId" clId="{4F55A3FE-868D-4C43-AB15-C0910EB2597B}" dt="2022-03-28T13:18:58.819" v="1126" actId="20577"/>
          <ac:spMkLst>
            <pc:docMk/>
            <pc:sldMk cId="2149697523" sldId="292"/>
            <ac:spMk id="4" creationId="{92527106-AAB4-482F-AEC9-1A083300B3EA}"/>
          </ac:spMkLst>
        </pc:spChg>
        <pc:spChg chg="add del mod">
          <ac:chgData name="Florence Marneau" userId="6ab641240346f2d3" providerId="LiveId" clId="{4F55A3FE-868D-4C43-AB15-C0910EB2597B}" dt="2022-03-28T13:08:55.963" v="981" actId="478"/>
          <ac:spMkLst>
            <pc:docMk/>
            <pc:sldMk cId="2149697523" sldId="292"/>
            <ac:spMk id="5" creationId="{2E6C0384-BAA6-4ED9-8A68-9B9DD98BEBD6}"/>
          </ac:spMkLst>
        </pc:spChg>
        <pc:spChg chg="add mod">
          <ac:chgData name="Florence Marneau" userId="6ab641240346f2d3" providerId="LiveId" clId="{4F55A3FE-868D-4C43-AB15-C0910EB2597B}" dt="2022-03-28T13:08:49.277" v="979" actId="1076"/>
          <ac:spMkLst>
            <pc:docMk/>
            <pc:sldMk cId="2149697523" sldId="292"/>
            <ac:spMk id="7" creationId="{7C605C42-C9D1-43B4-B171-5F2C01C95D7B}"/>
          </ac:spMkLst>
        </pc:spChg>
        <pc:picChg chg="mod modCrop">
          <ac:chgData name="Florence Marneau" userId="6ab641240346f2d3" providerId="LiveId" clId="{4F55A3FE-868D-4C43-AB15-C0910EB2597B}" dt="2022-03-28T13:08:45.365" v="978" actId="1076"/>
          <ac:picMkLst>
            <pc:docMk/>
            <pc:sldMk cId="2149697523" sldId="292"/>
            <ac:picMk id="6" creationId="{A3F77A63-2E87-4781-8FC3-DB3ABABF1BC2}"/>
          </ac:picMkLst>
        </pc:picChg>
      </pc:sldChg>
      <pc:sldChg chg="del">
        <pc:chgData name="Florence Marneau" userId="6ab641240346f2d3" providerId="LiveId" clId="{4F55A3FE-868D-4C43-AB15-C0910EB2597B}" dt="2022-03-28T13:34:35.083" v="1128" actId="47"/>
        <pc:sldMkLst>
          <pc:docMk/>
          <pc:sldMk cId="1570402174" sldId="293"/>
        </pc:sldMkLst>
      </pc:sldChg>
      <pc:sldChg chg="addSp delSp modSp del mod">
        <pc:chgData name="Florence Marneau" userId="6ab641240346f2d3" providerId="LiveId" clId="{4F55A3FE-868D-4C43-AB15-C0910EB2597B}" dt="2022-03-28T14:25:20.058" v="1915" actId="47"/>
        <pc:sldMkLst>
          <pc:docMk/>
          <pc:sldMk cId="256252650" sldId="294"/>
        </pc:sldMkLst>
        <pc:spChg chg="add del mod">
          <ac:chgData name="Florence Marneau" userId="6ab641240346f2d3" providerId="LiveId" clId="{4F55A3FE-868D-4C43-AB15-C0910EB2597B}" dt="2022-03-28T14:24:52.393" v="1906" actId="21"/>
          <ac:spMkLst>
            <pc:docMk/>
            <pc:sldMk cId="256252650" sldId="294"/>
            <ac:spMk id="3" creationId="{BE9BBB59-D48F-4949-916C-AD29A03AA1FF}"/>
          </ac:spMkLst>
        </pc:spChg>
        <pc:spChg chg="del">
          <ac:chgData name="Florence Marneau" userId="6ab641240346f2d3" providerId="LiveId" clId="{4F55A3FE-868D-4C43-AB15-C0910EB2597B}" dt="2022-03-28T14:20:34.293" v="1869" actId="478"/>
          <ac:spMkLst>
            <pc:docMk/>
            <pc:sldMk cId="256252650" sldId="294"/>
            <ac:spMk id="4" creationId="{7E0D9C7D-A752-4387-8674-6C2F07A8358F}"/>
          </ac:spMkLst>
        </pc:spChg>
        <pc:spChg chg="add del mod">
          <ac:chgData name="Florence Marneau" userId="6ab641240346f2d3" providerId="LiveId" clId="{4F55A3FE-868D-4C43-AB15-C0910EB2597B}" dt="2022-03-28T14:24:39.473" v="1903" actId="21"/>
          <ac:spMkLst>
            <pc:docMk/>
            <pc:sldMk cId="256252650" sldId="294"/>
            <ac:spMk id="6" creationId="{A8CB8F54-E8DE-4023-AA88-1D82A19312A0}"/>
          </ac:spMkLst>
        </pc:spChg>
        <pc:spChg chg="add del mod">
          <ac:chgData name="Florence Marneau" userId="6ab641240346f2d3" providerId="LiveId" clId="{4F55A3FE-868D-4C43-AB15-C0910EB2597B}" dt="2022-03-28T14:24:30.911" v="1900" actId="21"/>
          <ac:spMkLst>
            <pc:docMk/>
            <pc:sldMk cId="256252650" sldId="294"/>
            <ac:spMk id="8" creationId="{AEDAD355-B987-44ED-80B5-8E9902199B5D}"/>
          </ac:spMkLst>
        </pc:spChg>
        <pc:spChg chg="add del mod">
          <ac:chgData name="Florence Marneau" userId="6ab641240346f2d3" providerId="LiveId" clId="{4F55A3FE-868D-4C43-AB15-C0910EB2597B}" dt="2022-03-28T14:24:36.479" v="1902" actId="21"/>
          <ac:spMkLst>
            <pc:docMk/>
            <pc:sldMk cId="256252650" sldId="294"/>
            <ac:spMk id="10" creationId="{C6316C20-FB9B-4CA8-B766-BAE8687687A6}"/>
          </ac:spMkLst>
        </pc:spChg>
      </pc:sldChg>
      <pc:sldChg chg="addSp delSp modSp mod">
        <pc:chgData name="Florence Marneau" userId="6ab641240346f2d3" providerId="LiveId" clId="{4F55A3FE-868D-4C43-AB15-C0910EB2597B}" dt="2022-03-28T14:37:48.223" v="2120" actId="207"/>
        <pc:sldMkLst>
          <pc:docMk/>
          <pc:sldMk cId="468956266" sldId="295"/>
        </pc:sldMkLst>
        <pc:spChg chg="mod">
          <ac:chgData name="Florence Marneau" userId="6ab641240346f2d3" providerId="LiveId" clId="{4F55A3FE-868D-4C43-AB15-C0910EB2597B}" dt="2022-03-28T14:31:25.048" v="2013" actId="20577"/>
          <ac:spMkLst>
            <pc:docMk/>
            <pc:sldMk cId="468956266" sldId="295"/>
            <ac:spMk id="2" creationId="{4496AD7F-8F1C-441A-BD99-38C3EE0093A7}"/>
          </ac:spMkLst>
        </pc:spChg>
        <pc:spChg chg="del mod">
          <ac:chgData name="Florence Marneau" userId="6ab641240346f2d3" providerId="LiveId" clId="{4F55A3FE-868D-4C43-AB15-C0910EB2597B}" dt="2022-03-28T14:25:11.455" v="1913" actId="478"/>
          <ac:spMkLst>
            <pc:docMk/>
            <pc:sldMk cId="468956266" sldId="295"/>
            <ac:spMk id="3" creationId="{BE9BBB59-D48F-4949-916C-AD29A03AA1FF}"/>
          </ac:spMkLst>
        </pc:spChg>
        <pc:spChg chg="mod">
          <ac:chgData name="Florence Marneau" userId="6ab641240346f2d3" providerId="LiveId" clId="{4F55A3FE-868D-4C43-AB15-C0910EB2597B}" dt="2022-03-28T14:25:16.707" v="1914" actId="1076"/>
          <ac:spMkLst>
            <pc:docMk/>
            <pc:sldMk cId="468956266" sldId="295"/>
            <ac:spMk id="4" creationId="{B6218A51-8B92-4CFB-9CD5-17C915DEBD15}"/>
          </ac:spMkLst>
        </pc:spChg>
        <pc:spChg chg="mod">
          <ac:chgData name="Florence Marneau" userId="6ab641240346f2d3" providerId="LiveId" clId="{4F55A3FE-868D-4C43-AB15-C0910EB2597B}" dt="2022-03-28T14:37:48.223" v="2120" actId="207"/>
          <ac:spMkLst>
            <pc:docMk/>
            <pc:sldMk cId="468956266" sldId="295"/>
            <ac:spMk id="5" creationId="{6D59BC42-62AE-45A8-8DF0-4B6FA8C57898}"/>
          </ac:spMkLst>
        </pc:spChg>
        <pc:spChg chg="add del mod">
          <ac:chgData name="Florence Marneau" userId="6ab641240346f2d3" providerId="LiveId" clId="{4F55A3FE-868D-4C43-AB15-C0910EB2597B}" dt="2022-03-28T14:24:27.049" v="1899"/>
          <ac:spMkLst>
            <pc:docMk/>
            <pc:sldMk cId="468956266" sldId="295"/>
            <ac:spMk id="6" creationId="{D30BE34D-C97D-4C6F-B18E-3003B5C2755C}"/>
          </ac:spMkLst>
        </pc:spChg>
        <pc:spChg chg="add del mod">
          <ac:chgData name="Florence Marneau" userId="6ab641240346f2d3" providerId="LiveId" clId="{4F55A3FE-868D-4C43-AB15-C0910EB2597B}" dt="2022-03-28T14:24:27.049" v="1899"/>
          <ac:spMkLst>
            <pc:docMk/>
            <pc:sldMk cId="468956266" sldId="295"/>
            <ac:spMk id="7" creationId="{D50D3357-5FA8-426A-8A16-7147028EB056}"/>
          </ac:spMkLst>
        </pc:spChg>
        <pc:spChg chg="add mod">
          <ac:chgData name="Florence Marneau" userId="6ab641240346f2d3" providerId="LiveId" clId="{4F55A3FE-868D-4C43-AB15-C0910EB2597B}" dt="2022-03-28T14:37:25.936" v="2108" actId="1076"/>
          <ac:spMkLst>
            <pc:docMk/>
            <pc:sldMk cId="468956266" sldId="295"/>
            <ac:spMk id="8" creationId="{54B77D66-C6D1-471F-A6EB-6CA185B3EF56}"/>
          </ac:spMkLst>
        </pc:spChg>
      </pc:sldChg>
      <pc:sldChg chg="delSp del mod">
        <pc:chgData name="Florence Marneau" userId="6ab641240346f2d3" providerId="LiveId" clId="{4F55A3FE-868D-4C43-AB15-C0910EB2597B}" dt="2022-03-28T14:33:22.815" v="2075" actId="47"/>
        <pc:sldMkLst>
          <pc:docMk/>
          <pc:sldMk cId="3176900612" sldId="297"/>
        </pc:sldMkLst>
        <pc:picChg chg="del">
          <ac:chgData name="Florence Marneau" userId="6ab641240346f2d3" providerId="LiveId" clId="{4F55A3FE-868D-4C43-AB15-C0910EB2597B}" dt="2022-03-28T14:33:19.275" v="2073" actId="478"/>
          <ac:picMkLst>
            <pc:docMk/>
            <pc:sldMk cId="3176900612" sldId="297"/>
            <ac:picMk id="4" creationId="{CEA79C98-472D-46AB-92CE-C19509D73488}"/>
          </ac:picMkLst>
        </pc:picChg>
        <pc:picChg chg="del">
          <ac:chgData name="Florence Marneau" userId="6ab641240346f2d3" providerId="LiveId" clId="{4F55A3FE-868D-4C43-AB15-C0910EB2597B}" dt="2022-03-28T14:33:20.761" v="2074" actId="478"/>
          <ac:picMkLst>
            <pc:docMk/>
            <pc:sldMk cId="3176900612" sldId="297"/>
            <ac:picMk id="5" creationId="{84071AB8-694E-489F-8C46-F47F61992A82}"/>
          </ac:picMkLst>
        </pc:picChg>
      </pc:sldChg>
      <pc:sldChg chg="modSp mod">
        <pc:chgData name="Florence Marneau" userId="6ab641240346f2d3" providerId="LiveId" clId="{4F55A3FE-868D-4C43-AB15-C0910EB2597B}" dt="2022-03-28T14:34:52.347" v="2099" actId="1076"/>
        <pc:sldMkLst>
          <pc:docMk/>
          <pc:sldMk cId="1262381315" sldId="298"/>
        </pc:sldMkLst>
        <pc:spChg chg="mod">
          <ac:chgData name="Florence Marneau" userId="6ab641240346f2d3" providerId="LiveId" clId="{4F55A3FE-868D-4C43-AB15-C0910EB2597B}" dt="2022-03-28T14:33:35.570" v="2089" actId="20577"/>
          <ac:spMkLst>
            <pc:docMk/>
            <pc:sldMk cId="1262381315" sldId="298"/>
            <ac:spMk id="2" creationId="{7E64B7CA-110F-4F5B-B885-38513FDD2080}"/>
          </ac:spMkLst>
        </pc:spChg>
        <pc:spChg chg="mod">
          <ac:chgData name="Florence Marneau" userId="6ab641240346f2d3" providerId="LiveId" clId="{4F55A3FE-868D-4C43-AB15-C0910EB2597B}" dt="2022-03-28T14:34:52.347" v="2099" actId="1076"/>
          <ac:spMkLst>
            <pc:docMk/>
            <pc:sldMk cId="1262381315" sldId="298"/>
            <ac:spMk id="3" creationId="{DE6DE663-8B28-45D2-B92D-B46D2EDCC983}"/>
          </ac:spMkLst>
        </pc:spChg>
        <pc:spChg chg="mod">
          <ac:chgData name="Florence Marneau" userId="6ab641240346f2d3" providerId="LiveId" clId="{4F55A3FE-868D-4C43-AB15-C0910EB2597B}" dt="2022-03-28T14:34:35.653" v="2098" actId="1076"/>
          <ac:spMkLst>
            <pc:docMk/>
            <pc:sldMk cId="1262381315" sldId="298"/>
            <ac:spMk id="7" creationId="{43187FC2-66DC-4897-B0DA-07529A886574}"/>
          </ac:spMkLst>
        </pc:spChg>
        <pc:picChg chg="mod modCrop">
          <ac:chgData name="Florence Marneau" userId="6ab641240346f2d3" providerId="LiveId" clId="{4F55A3FE-868D-4C43-AB15-C0910EB2597B}" dt="2022-03-28T14:34:28.470" v="2096" actId="1076"/>
          <ac:picMkLst>
            <pc:docMk/>
            <pc:sldMk cId="1262381315" sldId="298"/>
            <ac:picMk id="6" creationId="{803DDEE7-4766-4C54-99F4-1B5DE100BA68}"/>
          </ac:picMkLst>
        </pc:picChg>
      </pc:sldChg>
      <pc:sldChg chg="del">
        <pc:chgData name="Florence Marneau" userId="6ab641240346f2d3" providerId="LiveId" clId="{4F55A3FE-868D-4C43-AB15-C0910EB2597B}" dt="2022-03-28T14:36:30.069" v="2107" actId="47"/>
        <pc:sldMkLst>
          <pc:docMk/>
          <pc:sldMk cId="1445311660" sldId="299"/>
        </pc:sldMkLst>
      </pc:sldChg>
      <pc:sldChg chg="addSp delSp modSp new mod">
        <pc:chgData name="Florence Marneau" userId="6ab641240346f2d3" providerId="LiveId" clId="{4F55A3FE-868D-4C43-AB15-C0910EB2597B}" dt="2022-03-28T12:34:27.376" v="418" actId="478"/>
        <pc:sldMkLst>
          <pc:docMk/>
          <pc:sldMk cId="1268619564" sldId="301"/>
        </pc:sldMkLst>
        <pc:spChg chg="mod">
          <ac:chgData name="Florence Marneau" userId="6ab641240346f2d3" providerId="LiveId" clId="{4F55A3FE-868D-4C43-AB15-C0910EB2597B}" dt="2022-03-28T12:28:55.195" v="237" actId="20577"/>
          <ac:spMkLst>
            <pc:docMk/>
            <pc:sldMk cId="1268619564" sldId="301"/>
            <ac:spMk id="2" creationId="{A3711894-5CA5-4B58-8999-5C0DAF2D3C16}"/>
          </ac:spMkLst>
        </pc:spChg>
        <pc:spChg chg="add del mod">
          <ac:chgData name="Florence Marneau" userId="6ab641240346f2d3" providerId="LiveId" clId="{4F55A3FE-868D-4C43-AB15-C0910EB2597B}" dt="2022-03-28T12:32:59.465" v="354"/>
          <ac:spMkLst>
            <pc:docMk/>
            <pc:sldMk cId="1268619564" sldId="301"/>
            <ac:spMk id="3" creationId="{5F714737-784F-4544-8E72-71135DD3947B}"/>
          </ac:spMkLst>
        </pc:spChg>
        <pc:spChg chg="add mod">
          <ac:chgData name="Florence Marneau" userId="6ab641240346f2d3" providerId="LiveId" clId="{4F55A3FE-868D-4C43-AB15-C0910EB2597B}" dt="2022-03-28T12:34:18.203" v="416" actId="20577"/>
          <ac:spMkLst>
            <pc:docMk/>
            <pc:sldMk cId="1268619564" sldId="301"/>
            <ac:spMk id="4" creationId="{0FED3DC3-2AD2-4916-B474-0D14F14D70EB}"/>
          </ac:spMkLst>
        </pc:spChg>
        <pc:spChg chg="add del mod">
          <ac:chgData name="Florence Marneau" userId="6ab641240346f2d3" providerId="LiveId" clId="{4F55A3FE-868D-4C43-AB15-C0910EB2597B}" dt="2022-03-28T12:34:27.376" v="418" actId="478"/>
          <ac:spMkLst>
            <pc:docMk/>
            <pc:sldMk cId="1268619564" sldId="301"/>
            <ac:spMk id="5" creationId="{7D806C58-67BC-4FDB-954F-EA2A3D9E5A8F}"/>
          </ac:spMkLst>
        </pc:spChg>
      </pc:sldChg>
      <pc:sldChg chg="new del">
        <pc:chgData name="Florence Marneau" userId="6ab641240346f2d3" providerId="LiveId" clId="{4F55A3FE-868D-4C43-AB15-C0910EB2597B}" dt="2022-03-28T12:20:36.356" v="1" actId="47"/>
        <pc:sldMkLst>
          <pc:docMk/>
          <pc:sldMk cId="3293721040" sldId="301"/>
        </pc:sldMkLst>
      </pc:sldChg>
      <pc:sldChg chg="modSp add mod">
        <pc:chgData name="Florence Marneau" userId="6ab641240346f2d3" providerId="LiveId" clId="{4F55A3FE-868D-4C43-AB15-C0910EB2597B}" dt="2022-03-28T12:56:29.826" v="893" actId="20577"/>
        <pc:sldMkLst>
          <pc:docMk/>
          <pc:sldMk cId="520705512" sldId="302"/>
        </pc:sldMkLst>
        <pc:spChg chg="mod">
          <ac:chgData name="Florence Marneau" userId="6ab641240346f2d3" providerId="LiveId" clId="{4F55A3FE-868D-4C43-AB15-C0910EB2597B}" dt="2022-03-28T12:56:29.826" v="893" actId="20577"/>
          <ac:spMkLst>
            <pc:docMk/>
            <pc:sldMk cId="520705512" sldId="302"/>
            <ac:spMk id="4" creationId="{0FED3DC3-2AD2-4916-B474-0D14F14D70EB}"/>
          </ac:spMkLst>
        </pc:spChg>
      </pc:sldChg>
      <pc:sldChg chg="modSp add mod">
        <pc:chgData name="Florence Marneau" userId="6ab641240346f2d3" providerId="LiveId" clId="{4F55A3FE-868D-4C43-AB15-C0910EB2597B}" dt="2022-03-28T14:30:38.307" v="1990" actId="20577"/>
        <pc:sldMkLst>
          <pc:docMk/>
          <pc:sldMk cId="338931815" sldId="303"/>
        </pc:sldMkLst>
        <pc:spChg chg="mod">
          <ac:chgData name="Florence Marneau" userId="6ab641240346f2d3" providerId="LiveId" clId="{4F55A3FE-868D-4C43-AB15-C0910EB2597B}" dt="2022-03-28T14:30:38.307" v="1990" actId="20577"/>
          <ac:spMkLst>
            <pc:docMk/>
            <pc:sldMk cId="338931815" sldId="303"/>
            <ac:spMk id="4" creationId="{0FED3DC3-2AD2-4916-B474-0D14F14D70EB}"/>
          </ac:spMkLst>
        </pc:spChg>
      </pc:sldChg>
      <pc:sldChg chg="modSp new mod">
        <pc:chgData name="Florence Marneau" userId="6ab641240346f2d3" providerId="LiveId" clId="{4F55A3FE-868D-4C43-AB15-C0910EB2597B}" dt="2022-03-28T13:36:19.233" v="1274" actId="20577"/>
        <pc:sldMkLst>
          <pc:docMk/>
          <pc:sldMk cId="2844204014" sldId="304"/>
        </pc:sldMkLst>
        <pc:spChg chg="mod">
          <ac:chgData name="Florence Marneau" userId="6ab641240346f2d3" providerId="LiveId" clId="{4F55A3FE-868D-4C43-AB15-C0910EB2597B}" dt="2022-03-28T13:36:19.233" v="1274" actId="20577"/>
          <ac:spMkLst>
            <pc:docMk/>
            <pc:sldMk cId="2844204014" sldId="304"/>
            <ac:spMk id="2" creationId="{A54F14BF-638F-4ABB-BCEA-F20921ED5D91}"/>
          </ac:spMkLst>
        </pc:spChg>
      </pc:sldChg>
      <pc:sldChg chg="modSp new mod ord">
        <pc:chgData name="Florence Marneau" userId="6ab641240346f2d3" providerId="LiveId" clId="{4F55A3FE-868D-4C43-AB15-C0910EB2597B}" dt="2022-03-28T13:44:02.421" v="1478"/>
        <pc:sldMkLst>
          <pc:docMk/>
          <pc:sldMk cId="771251083" sldId="305"/>
        </pc:sldMkLst>
        <pc:spChg chg="mod">
          <ac:chgData name="Florence Marneau" userId="6ab641240346f2d3" providerId="LiveId" clId="{4F55A3FE-868D-4C43-AB15-C0910EB2597B}" dt="2022-03-28T13:41:04.557" v="1408" actId="20577"/>
          <ac:spMkLst>
            <pc:docMk/>
            <pc:sldMk cId="771251083" sldId="305"/>
            <ac:spMk id="2" creationId="{E93E9A0A-9231-4FF7-9443-4CA922AD7BD7}"/>
          </ac:spMkLst>
        </pc:spChg>
      </pc:sldChg>
      <pc:sldChg chg="modSp new mod">
        <pc:chgData name="Florence Marneau" userId="6ab641240346f2d3" providerId="LiveId" clId="{4F55A3FE-868D-4C43-AB15-C0910EB2597B}" dt="2022-03-28T13:43:37.561" v="1476" actId="20577"/>
        <pc:sldMkLst>
          <pc:docMk/>
          <pc:sldMk cId="3697426427" sldId="306"/>
        </pc:sldMkLst>
        <pc:spChg chg="mod">
          <ac:chgData name="Florence Marneau" userId="6ab641240346f2d3" providerId="LiveId" clId="{4F55A3FE-868D-4C43-AB15-C0910EB2597B}" dt="2022-03-28T13:43:37.561" v="1476" actId="20577"/>
          <ac:spMkLst>
            <pc:docMk/>
            <pc:sldMk cId="3697426427" sldId="306"/>
            <ac:spMk id="2" creationId="{CA67213D-CB45-46A3-A958-ABA4F8F2482C}"/>
          </ac:spMkLst>
        </pc:spChg>
      </pc:sldChg>
      <pc:sldChg chg="addSp modSp new mod">
        <pc:chgData name="Florence Marneau" userId="6ab641240346f2d3" providerId="LiveId" clId="{4F55A3FE-868D-4C43-AB15-C0910EB2597B}" dt="2022-03-28T13:52:48.841" v="1602" actId="20577"/>
        <pc:sldMkLst>
          <pc:docMk/>
          <pc:sldMk cId="473840213" sldId="307"/>
        </pc:sldMkLst>
        <pc:spChg chg="mod">
          <ac:chgData name="Florence Marneau" userId="6ab641240346f2d3" providerId="LiveId" clId="{4F55A3FE-868D-4C43-AB15-C0910EB2597B}" dt="2022-03-28T13:52:16.332" v="1586"/>
          <ac:spMkLst>
            <pc:docMk/>
            <pc:sldMk cId="473840213" sldId="307"/>
            <ac:spMk id="2" creationId="{F5B6197E-D33C-4268-8F2F-0D0E78873F2D}"/>
          </ac:spMkLst>
        </pc:spChg>
        <pc:spChg chg="add mod">
          <ac:chgData name="Florence Marneau" userId="6ab641240346f2d3" providerId="LiveId" clId="{4F55A3FE-868D-4C43-AB15-C0910EB2597B}" dt="2022-03-28T13:52:48.841" v="1602" actId="20577"/>
          <ac:spMkLst>
            <pc:docMk/>
            <pc:sldMk cId="473840213" sldId="307"/>
            <ac:spMk id="3" creationId="{A041558F-9AEE-48D1-8FDF-AEAADA93A7BC}"/>
          </ac:spMkLst>
        </pc:spChg>
      </pc:sldChg>
      <pc:sldChg chg="modSp new mod">
        <pc:chgData name="Florence Marneau" userId="6ab641240346f2d3" providerId="LiveId" clId="{4F55A3FE-868D-4C43-AB15-C0910EB2597B}" dt="2022-03-28T14:46:49.445" v="2168" actId="20577"/>
        <pc:sldMkLst>
          <pc:docMk/>
          <pc:sldMk cId="220071416" sldId="308"/>
        </pc:sldMkLst>
        <pc:spChg chg="mod">
          <ac:chgData name="Florence Marneau" userId="6ab641240346f2d3" providerId="LiveId" clId="{4F55A3FE-868D-4C43-AB15-C0910EB2597B}" dt="2022-03-28T14:46:49.445" v="2168" actId="20577"/>
          <ac:spMkLst>
            <pc:docMk/>
            <pc:sldMk cId="220071416" sldId="308"/>
            <ac:spMk id="2" creationId="{B83883AF-917F-4DEE-831A-89E29892A949}"/>
          </ac:spMkLst>
        </pc:spChg>
      </pc:sldChg>
      <pc:sldChg chg="new del">
        <pc:chgData name="Florence Marneau" userId="6ab641240346f2d3" providerId="LiveId" clId="{4F55A3FE-868D-4C43-AB15-C0910EB2597B}" dt="2022-03-28T14:35:31.739" v="2101" actId="47"/>
        <pc:sldMkLst>
          <pc:docMk/>
          <pc:sldMk cId="1038921120" sldId="308"/>
        </pc:sldMkLst>
      </pc:sldChg>
      <pc:sldChg chg="new del">
        <pc:chgData name="Florence Marneau" userId="6ab641240346f2d3" providerId="LiveId" clId="{4F55A3FE-868D-4C43-AB15-C0910EB2597B}" dt="2022-03-28T14:17:25.213" v="1789" actId="680"/>
        <pc:sldMkLst>
          <pc:docMk/>
          <pc:sldMk cId="3629516350" sldId="308"/>
        </pc:sldMkLst>
      </pc:sldChg>
      <pc:sldChg chg="new del">
        <pc:chgData name="Florence Marneau" userId="6ab641240346f2d3" providerId="LiveId" clId="{4F55A3FE-868D-4C43-AB15-C0910EB2597B}" dt="2022-03-28T14:17:18.962" v="1787" actId="680"/>
        <pc:sldMkLst>
          <pc:docMk/>
          <pc:sldMk cId="3920954995" sldId="308"/>
        </pc:sldMkLst>
      </pc:sldChg>
      <pc:sldChg chg="new del">
        <pc:chgData name="Florence Marneau" userId="6ab641240346f2d3" providerId="LiveId" clId="{4F55A3FE-868D-4C43-AB15-C0910EB2597B}" dt="2022-03-28T14:49:44.500" v="2172" actId="47"/>
        <pc:sldMkLst>
          <pc:docMk/>
          <pc:sldMk cId="73981133" sldId="3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Taux</a:t>
            </a:r>
            <a:r>
              <a:rPr lang="en-US" dirty="0"/>
              <a:t> de passage des 2nd de la promotion n </a:t>
            </a:r>
            <a:r>
              <a:rPr lang="en-US" dirty="0" err="1"/>
              <a:t>en</a:t>
            </a:r>
            <a:r>
              <a:rPr lang="en-US" dirty="0"/>
              <a:t> première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'[Analyse 2nd 1ere Term V3.xlsx]Analyse'!$A$59</c:f>
              <c:strCache>
                <c:ptCount val="1"/>
                <c:pt idx="0">
                  <c:v>% 1ERE GENE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[1]Analyse!$B$59:$I$59</c:f>
              <c:numCache>
                <c:formatCode>0%</c:formatCode>
                <c:ptCount val="6"/>
                <c:pt idx="0">
                  <c:v>0.67973241728439704</c:v>
                </c:pt>
                <c:pt idx="1">
                  <c:v>0.67591113692464067</c:v>
                </c:pt>
                <c:pt idx="2">
                  <c:v>0.67830949095926218</c:v>
                </c:pt>
                <c:pt idx="3">
                  <c:v>0.68004861831051366</c:v>
                </c:pt>
                <c:pt idx="4">
                  <c:v>0.68054221368342405</c:v>
                </c:pt>
                <c:pt idx="5">
                  <c:v>0.68305713410691804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0C6-490F-BF98-1E1A443CDB54}"/>
            </c:ext>
          </c:extLst>
        </c:ser>
        <c:ser>
          <c:idx val="4"/>
          <c:order val="4"/>
          <c:tx>
            <c:strRef>
              <c:f>'[Analyse 2nd 1ere Term V3.xlsx]Analyse'!$A$60</c:f>
              <c:strCache>
                <c:ptCount val="1"/>
                <c:pt idx="0">
                  <c:v>% 1ERE TECH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[1]Analyse!$B$60:$I$60</c:f>
              <c:numCache>
                <c:formatCode>0%</c:formatCode>
                <c:ptCount val="6"/>
                <c:pt idx="0">
                  <c:v>0.27025854275899475</c:v>
                </c:pt>
                <c:pt idx="1">
                  <c:v>0.27457528677217946</c:v>
                </c:pt>
                <c:pt idx="2">
                  <c:v>0.26998765521748602</c:v>
                </c:pt>
                <c:pt idx="3">
                  <c:v>0.26246737925857078</c:v>
                </c:pt>
                <c:pt idx="4">
                  <c:v>0.27594549400505214</c:v>
                </c:pt>
                <c:pt idx="5">
                  <c:v>0.26671657535645016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0C6-490F-BF98-1E1A443CDB54}"/>
            </c:ext>
          </c:extLst>
        </c:ser>
        <c:ser>
          <c:idx val="11"/>
          <c:order val="11"/>
          <c:tx>
            <c:strRef>
              <c:f>'[Analyse 2nd 1ere Term V3.xlsx]Analyse'!$A$67</c:f>
              <c:strCache>
                <c:ptCount val="1"/>
                <c:pt idx="0">
                  <c:v>% ECART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[1]Analyse!$B$67:$I$67</c:f>
              <c:numCache>
                <c:formatCode>0.0%</c:formatCode>
                <c:ptCount val="6"/>
                <c:pt idx="0">
                  <c:v>5.0009039956608214E-2</c:v>
                </c:pt>
                <c:pt idx="1">
                  <c:v>4.9513576303179874E-2</c:v>
                </c:pt>
                <c:pt idx="2">
                  <c:v>5.1702853823251793E-2</c:v>
                </c:pt>
                <c:pt idx="3">
                  <c:v>5.748400243091556E-2</c:v>
                </c:pt>
                <c:pt idx="4">
                  <c:v>4.351229231152387E-2</c:v>
                </c:pt>
                <c:pt idx="5">
                  <c:v>5.0226290536631857E-2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60C6-490F-BF98-1E1A443CDB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371272"/>
        <c:axId val="5313716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'[Analyse 2nd 1ere Term V3.xlsx]Analyse'!$A$55</c15:sqref>
                        </c15:formulaRef>
                      </c:ext>
                    </c:extLst>
                    <c:strCache>
                      <c:ptCount val="1"/>
                      <c:pt idx="0">
                        <c:v>2NDE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[1]Analyse!$B$55:$I$55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27655</c:v>
                      </c:pt>
                      <c:pt idx="1">
                        <c:v>27548</c:v>
                      </c:pt>
                      <c:pt idx="2">
                        <c:v>27542</c:v>
                      </c:pt>
                      <c:pt idx="3">
                        <c:v>27973</c:v>
                      </c:pt>
                      <c:pt idx="4">
                        <c:v>28107</c:v>
                      </c:pt>
                      <c:pt idx="5">
                        <c:v>29387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0C6-490F-BF98-1E1A443CDB5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V3.xlsx]Analyse'!$A$56</c15:sqref>
                        </c15:formulaRef>
                      </c:ext>
                    </c:extLst>
                    <c:strCache>
                      <c:ptCount val="1"/>
                      <c:pt idx="0">
                        <c:v>1ERE GENE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[1]Analyse!$B$56:$I$56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18798</c:v>
                      </c:pt>
                      <c:pt idx="1">
                        <c:v>18620</c:v>
                      </c:pt>
                      <c:pt idx="2">
                        <c:v>18682</c:v>
                      </c:pt>
                      <c:pt idx="3">
                        <c:v>19023</c:v>
                      </c:pt>
                      <c:pt idx="4">
                        <c:v>19128</c:v>
                      </c:pt>
                      <c:pt idx="5">
                        <c:v>20073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0C6-490F-BF98-1E1A443CDB5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V3.xlsx]Analyse'!$A$57</c15:sqref>
                        </c15:formulaRef>
                      </c:ext>
                    </c:extLst>
                    <c:strCache>
                      <c:ptCount val="1"/>
                      <c:pt idx="0">
                        <c:v>1ERE TECH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[1]Analyse!$B$57:$I$57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7474</c:v>
                      </c:pt>
                      <c:pt idx="1">
                        <c:v>7564</c:v>
                      </c:pt>
                      <c:pt idx="2">
                        <c:v>7436</c:v>
                      </c:pt>
                      <c:pt idx="3">
                        <c:v>7342</c:v>
                      </c:pt>
                      <c:pt idx="4">
                        <c:v>7756</c:v>
                      </c:pt>
                      <c:pt idx="5">
                        <c:v>7838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0C6-490F-BF98-1E1A443CDB54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V3.xlsx]Analyse'!$A$61</c15:sqref>
                        </c15:formulaRef>
                      </c:ext>
                    </c:extLst>
                    <c:strCache>
                      <c:ptCount val="1"/>
                      <c:pt idx="0">
                        <c:v>% 1ERE STMG 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[1]Analyse!$B$61:$I$61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0.12464292171397577</c:v>
                      </c:pt>
                      <c:pt idx="1">
                        <c:v>0.13035429069260926</c:v>
                      </c:pt>
                      <c:pt idx="2">
                        <c:v>0.13052792099339192</c:v>
                      </c:pt>
                      <c:pt idx="3">
                        <c:v>0.1348800629178136</c:v>
                      </c:pt>
                      <c:pt idx="4">
                        <c:v>0.148895292987512</c:v>
                      </c:pt>
                      <c:pt idx="5">
                        <c:v>0.14397522714125294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60C6-490F-BF98-1E1A443CDB54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V3.xlsx]Analyse'!$A$62</c15:sqref>
                        </c15:formulaRef>
                      </c:ext>
                    </c:extLst>
                    <c:strCache>
                      <c:ptCount val="1"/>
                      <c:pt idx="0">
                        <c:v>% 1ERE STL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[1]Analyse!$B$62:$I$62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1.5223286928222744E-2</c:v>
                      </c:pt>
                      <c:pt idx="1">
                        <c:v>1.4629011180484972E-2</c:v>
                      </c:pt>
                      <c:pt idx="2">
                        <c:v>1.5721443613390458E-2</c:v>
                      </c:pt>
                      <c:pt idx="3">
                        <c:v>1.2690808994387445E-2</c:v>
                      </c:pt>
                      <c:pt idx="4">
                        <c:v>1.1812004127085779E-2</c:v>
                      </c:pt>
                      <c:pt idx="5">
                        <c:v>1.0446796202402422E-2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60C6-490F-BF98-1E1A443CDB54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V3.xlsx]Analyse'!$A$63</c15:sqref>
                        </c15:formulaRef>
                      </c:ext>
                    </c:extLst>
                    <c:strCache>
                      <c:ptCount val="1"/>
                      <c:pt idx="0">
                        <c:v>% 1ERE ST2S 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[1]Analyse!$B$63:$I$63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4.1294521786295425E-2</c:v>
                      </c:pt>
                      <c:pt idx="1">
                        <c:v>4.2289821402642661E-2</c:v>
                      </c:pt>
                      <c:pt idx="2">
                        <c:v>4.1681795076610267E-2</c:v>
                      </c:pt>
                      <c:pt idx="3">
                        <c:v>3.9216387230543735E-2</c:v>
                      </c:pt>
                      <c:pt idx="4">
                        <c:v>4.0594869605436366E-2</c:v>
                      </c:pt>
                      <c:pt idx="5">
                        <c:v>3.7023173512097184E-2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60C6-490F-BF98-1E1A443CDB54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V3.xlsx]Analyse'!$A$64</c15:sqref>
                        </c15:formulaRef>
                      </c:ext>
                    </c:extLst>
                    <c:strCache>
                      <c:ptCount val="1"/>
                      <c:pt idx="0">
                        <c:v>% 1ERE STHR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[1]Analyse!$B$64:$I$64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4.7007774362683059E-3</c:v>
                      </c:pt>
                      <c:pt idx="1">
                        <c:v>4.8642369682009587E-3</c:v>
                      </c:pt>
                      <c:pt idx="2">
                        <c:v>4.2117493282985983E-3</c:v>
                      </c:pt>
                      <c:pt idx="3">
                        <c:v>4.5400922317949451E-3</c:v>
                      </c:pt>
                      <c:pt idx="4">
                        <c:v>4.5184473618671509E-3</c:v>
                      </c:pt>
                      <c:pt idx="5">
                        <c:v>3.7091230816347367E-3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0C6-490F-BF98-1E1A443CDB54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V3.xlsx]Analyse'!$A$65</c15:sqref>
                        </c15:formulaRef>
                      </c:ext>
                    </c:extLst>
                    <c:strCache>
                      <c:ptCount val="1"/>
                      <c:pt idx="0">
                        <c:v>% 1ERE STD2A 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[1]Analyse!$B$65:$I$65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5.7132525763876332E-3</c:v>
                      </c:pt>
                      <c:pt idx="1">
                        <c:v>6.3888485552490203E-3</c:v>
                      </c:pt>
                      <c:pt idx="2">
                        <c:v>6.6080894633650427E-3</c:v>
                      </c:pt>
                      <c:pt idx="3">
                        <c:v>6.7207664533657455E-3</c:v>
                      </c:pt>
                      <c:pt idx="4">
                        <c:v>6.9733518340626887E-3</c:v>
                      </c:pt>
                      <c:pt idx="5">
                        <c:v>6.7376731207676862E-3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0C6-490F-BF98-1E1A443CDB54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V3.xlsx]Analyse'!$A$66</c15:sqref>
                        </c15:formulaRef>
                      </c:ext>
                    </c:extLst>
                    <c:strCache>
                      <c:ptCount val="1"/>
                      <c:pt idx="0">
                        <c:v>% 1ERE STI2D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[1]Analyse!$B$66:$I$66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7.8683782317844869E-2</c:v>
                      </c:pt>
                      <c:pt idx="1">
                        <c:v>7.6049077972992596E-2</c:v>
                      </c:pt>
                      <c:pt idx="2">
                        <c:v>7.1236656742429738E-2</c:v>
                      </c:pt>
                      <c:pt idx="3">
                        <c:v>6.4419261430665287E-2</c:v>
                      </c:pt>
                      <c:pt idx="4">
                        <c:v>6.3151528089088124E-2</c:v>
                      </c:pt>
                      <c:pt idx="5">
                        <c:v>6.4824582298295158E-2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60C6-490F-BF98-1E1A443CDB54}"/>
                  </c:ext>
                </c:extLst>
              </c15:ser>
            </c15:filteredBarSeries>
          </c:ext>
        </c:extLst>
      </c:barChart>
      <c:catAx>
        <c:axId val="5313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1371600"/>
        <c:crosses val="autoZero"/>
        <c:auto val="1"/>
        <c:lblAlgn val="ctr"/>
        <c:lblOffset val="100"/>
        <c:noMultiLvlLbl val="0"/>
      </c:catAx>
      <c:valAx>
        <c:axId val="5313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13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="1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Taux de passage des 2nd de la pomotion n en première technologique par série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'[Analyse 2nd 1ere Term V3.xlsx]Analyse'!$A$61</c:f>
              <c:strCache>
                <c:ptCount val="1"/>
                <c:pt idx="0">
                  <c:v>% 1ERE STMG </c:v>
                </c:pt>
              </c:strCache>
              <c:extLst xmlns:c15="http://schemas.microsoft.com/office/drawing/2012/chart"/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[1]Analyse!$B$61:$I$61</c:f>
              <c:numCache>
                <c:formatCode>0.0%</c:formatCode>
                <c:ptCount val="6"/>
                <c:pt idx="0">
                  <c:v>0.12464292171397577</c:v>
                </c:pt>
                <c:pt idx="1">
                  <c:v>0.13035429069260926</c:v>
                </c:pt>
                <c:pt idx="2">
                  <c:v>0.13052792099339192</c:v>
                </c:pt>
                <c:pt idx="3">
                  <c:v>0.1348800629178136</c:v>
                </c:pt>
                <c:pt idx="4">
                  <c:v>0.148895292987512</c:v>
                </c:pt>
                <c:pt idx="5">
                  <c:v>0.14397522714125294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583-4FCE-ADEA-F99C5B174B26}"/>
            </c:ext>
          </c:extLst>
        </c:ser>
        <c:ser>
          <c:idx val="6"/>
          <c:order val="6"/>
          <c:tx>
            <c:strRef>
              <c:f>'[Analyse 2nd 1ere Term V3.xlsx]Analyse'!$A$62</c:f>
              <c:strCache>
                <c:ptCount val="1"/>
                <c:pt idx="0">
                  <c:v>% 1ERE STL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[1]Analyse!$B$62:$I$62</c:f>
              <c:numCache>
                <c:formatCode>0.0%</c:formatCode>
                <c:ptCount val="6"/>
                <c:pt idx="0">
                  <c:v>1.5223286928222744E-2</c:v>
                </c:pt>
                <c:pt idx="1">
                  <c:v>1.4629011180484972E-2</c:v>
                </c:pt>
                <c:pt idx="2">
                  <c:v>1.5721443613390458E-2</c:v>
                </c:pt>
                <c:pt idx="3">
                  <c:v>1.2690808994387445E-2</c:v>
                </c:pt>
                <c:pt idx="4">
                  <c:v>1.1812004127085779E-2</c:v>
                </c:pt>
                <c:pt idx="5">
                  <c:v>1.0446796202402422E-2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583-4FCE-ADEA-F99C5B174B26}"/>
            </c:ext>
          </c:extLst>
        </c:ser>
        <c:ser>
          <c:idx val="10"/>
          <c:order val="10"/>
          <c:tx>
            <c:strRef>
              <c:f>'[Analyse 2nd 1ere Term V3.xlsx]Analyse'!$A$66</c:f>
              <c:strCache>
                <c:ptCount val="1"/>
                <c:pt idx="0">
                  <c:v>% 1ERE STI2D</c:v>
                </c:pt>
              </c:strCache>
              <c:extLst xmlns:c15="http://schemas.microsoft.com/office/drawing/2012/chart"/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[1]Analyse!$B$54:$I$54</c:f>
              <c:strCache>
                <c:ptCount val="6"/>
                <c:pt idx="0">
                  <c:v>Promo 2015</c:v>
                </c:pt>
                <c:pt idx="1">
                  <c:v>Promo 2016</c:v>
                </c:pt>
                <c:pt idx="2">
                  <c:v>Promo 2017</c:v>
                </c:pt>
                <c:pt idx="3">
                  <c:v>Promo 2018</c:v>
                </c:pt>
                <c:pt idx="4">
                  <c:v>Promo 2019</c:v>
                </c:pt>
                <c:pt idx="5">
                  <c:v>Promo 2020</c:v>
                </c:pt>
              </c:strCache>
              <c:extLst/>
            </c:strRef>
          </c:cat>
          <c:val>
            <c:numRef>
              <c:f>[1]Analyse!$B$66:$I$66</c:f>
              <c:numCache>
                <c:formatCode>0.0%</c:formatCode>
                <c:ptCount val="6"/>
                <c:pt idx="0">
                  <c:v>7.8683782317844869E-2</c:v>
                </c:pt>
                <c:pt idx="1">
                  <c:v>7.6049077972992596E-2</c:v>
                </c:pt>
                <c:pt idx="2">
                  <c:v>7.1236656742429738E-2</c:v>
                </c:pt>
                <c:pt idx="3">
                  <c:v>6.4419261430665287E-2</c:v>
                </c:pt>
                <c:pt idx="4">
                  <c:v>6.3151528089088124E-2</c:v>
                </c:pt>
                <c:pt idx="5">
                  <c:v>6.4824582298295158E-2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583-4FCE-ADEA-F99C5B174B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371272"/>
        <c:axId val="5313716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'[Analyse 2nd 1ere Term V3.xlsx]Analyse'!$A$55</c15:sqref>
                        </c15:formulaRef>
                      </c:ext>
                    </c:extLst>
                    <c:strCache>
                      <c:ptCount val="1"/>
                      <c:pt idx="0">
                        <c:v>2NDE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[1]Analyse!$B$55:$I$55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27655</c:v>
                      </c:pt>
                      <c:pt idx="1">
                        <c:v>27548</c:v>
                      </c:pt>
                      <c:pt idx="2">
                        <c:v>27542</c:v>
                      </c:pt>
                      <c:pt idx="3">
                        <c:v>27973</c:v>
                      </c:pt>
                      <c:pt idx="4">
                        <c:v>28107</c:v>
                      </c:pt>
                      <c:pt idx="5">
                        <c:v>29387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583-4FCE-ADEA-F99C5B174B2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V3.xlsx]Analyse'!$A$56</c15:sqref>
                        </c15:formulaRef>
                      </c:ext>
                    </c:extLst>
                    <c:strCache>
                      <c:ptCount val="1"/>
                      <c:pt idx="0">
                        <c:v>1ERE GENE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[1]Analyse!$B$56:$I$56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18798</c:v>
                      </c:pt>
                      <c:pt idx="1">
                        <c:v>18620</c:v>
                      </c:pt>
                      <c:pt idx="2">
                        <c:v>18682</c:v>
                      </c:pt>
                      <c:pt idx="3">
                        <c:v>19023</c:v>
                      </c:pt>
                      <c:pt idx="4">
                        <c:v>19128</c:v>
                      </c:pt>
                      <c:pt idx="5">
                        <c:v>20073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83-4FCE-ADEA-F99C5B174B2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V3.xlsx]Analyse'!$A$57</c15:sqref>
                        </c15:formulaRef>
                      </c:ext>
                    </c:extLst>
                    <c:strCache>
                      <c:ptCount val="1"/>
                      <c:pt idx="0">
                        <c:v>1ERE TECH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[1]Analyse!$B$57:$I$57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7474</c:v>
                      </c:pt>
                      <c:pt idx="1">
                        <c:v>7564</c:v>
                      </c:pt>
                      <c:pt idx="2">
                        <c:v>7436</c:v>
                      </c:pt>
                      <c:pt idx="3">
                        <c:v>7342</c:v>
                      </c:pt>
                      <c:pt idx="4">
                        <c:v>7756</c:v>
                      </c:pt>
                      <c:pt idx="5">
                        <c:v>7838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83-4FCE-ADEA-F99C5B174B2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V3.xlsx]Analyse'!$A$59</c15:sqref>
                        </c15:formulaRef>
                      </c:ext>
                    </c:extLst>
                    <c:strCache>
                      <c:ptCount val="1"/>
                      <c:pt idx="0">
                        <c:v>% 1ERE GENE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[1]Analyse!$B$59:$I$59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0.67973241728439704</c:v>
                      </c:pt>
                      <c:pt idx="1">
                        <c:v>0.67591113692464067</c:v>
                      </c:pt>
                      <c:pt idx="2">
                        <c:v>0.67830949095926218</c:v>
                      </c:pt>
                      <c:pt idx="3">
                        <c:v>0.68004861831051366</c:v>
                      </c:pt>
                      <c:pt idx="4">
                        <c:v>0.68054221368342405</c:v>
                      </c:pt>
                      <c:pt idx="5">
                        <c:v>0.68305713410691804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83-4FCE-ADEA-F99C5B174B2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V3.xlsx]Analyse'!$A$60</c15:sqref>
                        </c15:formulaRef>
                      </c:ext>
                    </c:extLst>
                    <c:strCache>
                      <c:ptCount val="1"/>
                      <c:pt idx="0">
                        <c:v>% 1ERE TECH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[1]Analyse!$B$60:$I$60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0.27025854275899475</c:v>
                      </c:pt>
                      <c:pt idx="1">
                        <c:v>0.27457528677217946</c:v>
                      </c:pt>
                      <c:pt idx="2">
                        <c:v>0.26998765521748602</c:v>
                      </c:pt>
                      <c:pt idx="3">
                        <c:v>0.26246737925857078</c:v>
                      </c:pt>
                      <c:pt idx="4">
                        <c:v>0.27594549400505214</c:v>
                      </c:pt>
                      <c:pt idx="5">
                        <c:v>0.26671657535645016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583-4FCE-ADEA-F99C5B174B26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V3.xlsx]Analyse'!$A$63</c15:sqref>
                        </c15:formulaRef>
                      </c:ext>
                    </c:extLst>
                    <c:strCache>
                      <c:ptCount val="1"/>
                      <c:pt idx="0">
                        <c:v>% 1ERE ST2S 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[1]Analyse!$B$63:$I$63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4.1294521786295425E-2</c:v>
                      </c:pt>
                      <c:pt idx="1">
                        <c:v>4.2289821402642661E-2</c:v>
                      </c:pt>
                      <c:pt idx="2">
                        <c:v>4.1681795076610267E-2</c:v>
                      </c:pt>
                      <c:pt idx="3">
                        <c:v>3.9216387230543735E-2</c:v>
                      </c:pt>
                      <c:pt idx="4">
                        <c:v>4.0594869605436366E-2</c:v>
                      </c:pt>
                      <c:pt idx="5">
                        <c:v>3.7023173512097184E-2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583-4FCE-ADEA-F99C5B174B26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V3.xlsx]Analyse'!$A$64</c15:sqref>
                        </c15:formulaRef>
                      </c:ext>
                    </c:extLst>
                    <c:strCache>
                      <c:ptCount val="1"/>
                      <c:pt idx="0">
                        <c:v>% 1ERE STHR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[1]Analyse!$B$64:$I$64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4.7007774362683059E-3</c:v>
                      </c:pt>
                      <c:pt idx="1">
                        <c:v>4.8642369682009587E-3</c:v>
                      </c:pt>
                      <c:pt idx="2">
                        <c:v>4.2117493282985983E-3</c:v>
                      </c:pt>
                      <c:pt idx="3">
                        <c:v>4.5400922317949451E-3</c:v>
                      </c:pt>
                      <c:pt idx="4">
                        <c:v>4.5184473618671509E-3</c:v>
                      </c:pt>
                      <c:pt idx="5">
                        <c:v>3.7091230816347367E-3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583-4FCE-ADEA-F99C5B174B26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V3.xlsx]Analyse'!$A$65</c15:sqref>
                        </c15:formulaRef>
                      </c:ext>
                    </c:extLst>
                    <c:strCache>
                      <c:ptCount val="1"/>
                      <c:pt idx="0">
                        <c:v>% 1ERE STD2A 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[1]Analyse!$B$65:$I$65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5.7132525763876332E-3</c:v>
                      </c:pt>
                      <c:pt idx="1">
                        <c:v>6.3888485552490203E-3</c:v>
                      </c:pt>
                      <c:pt idx="2">
                        <c:v>6.6080894633650427E-3</c:v>
                      </c:pt>
                      <c:pt idx="3">
                        <c:v>6.7207664533657455E-3</c:v>
                      </c:pt>
                      <c:pt idx="4">
                        <c:v>6.9733518340626887E-3</c:v>
                      </c:pt>
                      <c:pt idx="5">
                        <c:v>6.7376731207676862E-3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583-4FCE-ADEA-F99C5B174B26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'[Analyse 2nd 1ere Term V3.xlsx]Analyse'!$A$67</c15:sqref>
                        </c15:formulaRef>
                      </c:ext>
                    </c:extLst>
                    <c:strCache>
                      <c:ptCount val="1"/>
                      <c:pt idx="0">
                        <c:v>% ECART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[1]Analyse!$B$54:$I$54</c15:sqref>
                        </c15:formulaRef>
                      </c:ext>
                    </c:extLst>
                    <c:strCache>
                      <c:ptCount val="6"/>
                      <c:pt idx="0">
                        <c:v>Promo 2015</c:v>
                      </c:pt>
                      <c:pt idx="1">
                        <c:v>Promo 2016</c:v>
                      </c:pt>
                      <c:pt idx="2">
                        <c:v>Promo 2017</c:v>
                      </c:pt>
                      <c:pt idx="3">
                        <c:v>Promo 2018</c:v>
                      </c:pt>
                      <c:pt idx="4">
                        <c:v>Promo 2019</c:v>
                      </c:pt>
                      <c:pt idx="5">
                        <c:v>Promo 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[1]Analyse!$B$67:$I$67</c15:sqref>
                        </c15:formulaRef>
                      </c:ext>
                    </c:extLst>
                    <c:numCache>
                      <c:formatCode>0.0%</c:formatCode>
                      <c:ptCount val="6"/>
                      <c:pt idx="0">
                        <c:v>5.0009039956608214E-2</c:v>
                      </c:pt>
                      <c:pt idx="1">
                        <c:v>4.9513576303179874E-2</c:v>
                      </c:pt>
                      <c:pt idx="2">
                        <c:v>5.1702853823251793E-2</c:v>
                      </c:pt>
                      <c:pt idx="3">
                        <c:v>5.748400243091556E-2</c:v>
                      </c:pt>
                      <c:pt idx="4">
                        <c:v>4.351229231152387E-2</c:v>
                      </c:pt>
                      <c:pt idx="5">
                        <c:v>5.0226290536631857E-2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583-4FCE-ADEA-F99C5B174B26}"/>
                  </c:ext>
                </c:extLst>
              </c15:ser>
            </c15:filteredBarSeries>
          </c:ext>
        </c:extLst>
      </c:barChart>
      <c:catAx>
        <c:axId val="5313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1371600"/>
        <c:crosses val="autoZero"/>
        <c:auto val="1"/>
        <c:lblAlgn val="ctr"/>
        <c:lblOffset val="100"/>
        <c:noMultiLvlLbl val="0"/>
      </c:catAx>
      <c:valAx>
        <c:axId val="5313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13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="1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scolaire</a:t>
            </a:r>
            <a:r>
              <a:rPr lang="en-US" dirty="0"/>
              <a:t> 2019-2020 (DEPP)</a:t>
            </a:r>
          </a:p>
        </c:rich>
      </c:tx>
      <c:layout>
        <c:manualLayout>
          <c:xMode val="edge"/>
          <c:yMode val="edge"/>
          <c:x val="3.7923179348708612E-2"/>
          <c:y val="2.2862822131011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Année scolaire 2019-2020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D6FD-4B7C-B91D-5E439D25EB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D6FD-4B7C-B91D-5E439D25EB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D6FD-4B7C-B91D-5E439D25EB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D6FD-4B7C-B91D-5E439D25EB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D6FD-4B7C-B91D-5E439D25EBF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D6FD-4B7C-B91D-5E439D25EBF7}"/>
              </c:ext>
            </c:extLst>
          </c:dPt>
          <c:dLbls>
            <c:dLbl>
              <c:idx val="0"/>
              <c:layout>
                <c:manualLayout>
                  <c:x val="0.10637996153486615"/>
                  <c:y val="6.31529461356085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FD-4B7C-B91D-5E439D25EBF7}"/>
                </c:ext>
              </c:extLst>
            </c:dLbl>
            <c:dLbl>
              <c:idx val="1"/>
              <c:layout>
                <c:manualLayout>
                  <c:x val="8.6076966290754911E-2"/>
                  <c:y val="3.63032358181504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FD-4B7C-B91D-5E439D25EBF7}"/>
                </c:ext>
              </c:extLst>
            </c:dLbl>
            <c:dLbl>
              <c:idx val="2"/>
              <c:layout>
                <c:manualLayout>
                  <c:x val="9.1230708337324579E-2"/>
                  <c:y val="-4.60821503151523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29256946994735"/>
                      <c:h val="0.127741871463870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6FD-4B7C-B91D-5E439D25EBF7}"/>
                </c:ext>
              </c:extLst>
            </c:dLbl>
            <c:dLbl>
              <c:idx val="3"/>
              <c:layout>
                <c:manualLayout>
                  <c:x val="0.18298407191062332"/>
                  <c:y val="4.98538230166483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FD-4B7C-B91D-5E439D25EBF7}"/>
                </c:ext>
              </c:extLst>
            </c:dLbl>
            <c:dLbl>
              <c:idx val="4"/>
              <c:layout>
                <c:manualLayout>
                  <c:x val="6.1479108170604729E-2"/>
                  <c:y val="3.09889804383713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FD-4B7C-B91D-5E439D25EB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Filière CPGE - GE</c:v>
                </c:pt>
                <c:pt idx="1">
                  <c:v>Ecoles paramédicales et sociales</c:v>
                </c:pt>
                <c:pt idx="2">
                  <c:v>STS et assimilés</c:v>
                </c:pt>
                <c:pt idx="3">
                  <c:v>IUT</c:v>
                </c:pt>
                <c:pt idx="4">
                  <c:v>Autres écoles</c:v>
                </c:pt>
                <c:pt idx="5">
                  <c:v>Universités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18.850000000000001</c:v>
                </c:pt>
                <c:pt idx="1">
                  <c:v>5.09</c:v>
                </c:pt>
                <c:pt idx="2">
                  <c:v>9.6300000000000008</c:v>
                </c:pt>
                <c:pt idx="3">
                  <c:v>4.42</c:v>
                </c:pt>
                <c:pt idx="4">
                  <c:v>7.58</c:v>
                </c:pt>
                <c:pt idx="5">
                  <c:v>54.42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FD-4B7C-B91D-5E439D25EBF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Année</a:t>
            </a:r>
            <a:r>
              <a:rPr lang="en-US" dirty="0"/>
              <a:t> </a:t>
            </a:r>
            <a:r>
              <a:rPr lang="en-US" dirty="0" err="1"/>
              <a:t>scolaire</a:t>
            </a:r>
            <a:r>
              <a:rPr lang="en-US" dirty="0"/>
              <a:t> 2019-2020 (DEPP)</a:t>
            </a:r>
          </a:p>
        </c:rich>
      </c:tx>
      <c:layout>
        <c:manualLayout>
          <c:xMode val="edge"/>
          <c:yMode val="edge"/>
          <c:x val="0.31289019463826662"/>
          <c:y val="4.4264407152176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1604921281257239"/>
          <c:w val="0.95198988522764505"/>
          <c:h val="0.70573553430874436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Provenance des inscrits en 1ère année du cycle ingénieur (2018-2019)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23A9-40D2-8D92-5C462F9660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23A9-40D2-8D92-5C462F9660C3}"/>
              </c:ext>
            </c:extLst>
          </c:dPt>
          <c:dPt>
            <c:idx val="2"/>
            <c:bubble3D val="0"/>
            <c:explosion val="38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23A9-40D2-8D92-5C462F9660C3}"/>
              </c:ext>
            </c:extLst>
          </c:dPt>
          <c:dPt>
            <c:idx val="3"/>
            <c:bubble3D val="0"/>
            <c:explosion val="38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23A9-40D2-8D92-5C462F9660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23A9-40D2-8D92-5C462F9660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23A9-40D2-8D92-5C462F9660C3}"/>
              </c:ext>
            </c:extLst>
          </c:dPt>
          <c:dLbls>
            <c:dLbl>
              <c:idx val="0"/>
              <c:layout>
                <c:manualLayout>
                  <c:x val="0.10637996153486615"/>
                  <c:y val="6.31529461356085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A9-40D2-8D92-5C462F9660C3}"/>
                </c:ext>
              </c:extLst>
            </c:dLbl>
            <c:dLbl>
              <c:idx val="1"/>
              <c:layout>
                <c:manualLayout>
                  <c:x val="8.6076966290754911E-2"/>
                  <c:y val="3.63032358181504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A9-40D2-8D92-5C462F9660C3}"/>
                </c:ext>
              </c:extLst>
            </c:dLbl>
            <c:dLbl>
              <c:idx val="2"/>
              <c:layout>
                <c:manualLayout>
                  <c:x val="8.0319255234932524E-2"/>
                  <c:y val="-8.8514597659311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29256946994735"/>
                      <c:h val="0.127741871463870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3A9-40D2-8D92-5C462F9660C3}"/>
                </c:ext>
              </c:extLst>
            </c:dLbl>
            <c:dLbl>
              <c:idx val="3"/>
              <c:layout>
                <c:manualLayout>
                  <c:x val="0.18298407191062332"/>
                  <c:y val="4.98538230166483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A9-40D2-8D92-5C462F9660C3}"/>
                </c:ext>
              </c:extLst>
            </c:dLbl>
            <c:dLbl>
              <c:idx val="4"/>
              <c:layout>
                <c:manualLayout>
                  <c:x val="6.1479108170604729E-2"/>
                  <c:y val="3.09889804383713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A9-40D2-8D92-5C462F9660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5"/>
                <c:pt idx="0">
                  <c:v>Classes préparatoires intégrées</c:v>
                </c:pt>
                <c:pt idx="1">
                  <c:v>CPGE</c:v>
                </c:pt>
                <c:pt idx="2">
                  <c:v>Universités</c:v>
                </c:pt>
                <c:pt idx="3">
                  <c:v>DUT - BTS</c:v>
                </c:pt>
                <c:pt idx="4">
                  <c:v>Autres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27</c:v>
                </c:pt>
                <c:pt idx="1">
                  <c:v>37.700000000000003</c:v>
                </c:pt>
                <c:pt idx="2">
                  <c:v>6.7</c:v>
                </c:pt>
                <c:pt idx="3">
                  <c:v>18.3</c:v>
                </c:pt>
                <c:pt idx="4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A9-40D2-8D92-5C462F9660C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PCSI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9-4046-A7E2-CE174ECC41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9-4046-A7E2-CE174ECC413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9-4046-A7E2-CE174ECC41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9-4046-A7E2-CE174ECC413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A9-4046-A7E2-CE174ECC413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A9-4046-A7E2-CE174ECC413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5A9-4046-A7E2-CE174ECC4138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MPSI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</c:v>
                </c:pt>
                <c:pt idx="1">
                  <c:v>8</c:v>
                </c:pt>
                <c:pt idx="2">
                  <c:v>0</c:v>
                </c:pt>
                <c:pt idx="3">
                  <c:v>2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PTSI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9</c:v>
                </c:pt>
                <c:pt idx="1">
                  <c:v>8</c:v>
                </c:pt>
                <c:pt idx="2">
                  <c:v>0</c:v>
                </c:pt>
                <c:pt idx="3">
                  <c:v>8.5</c:v>
                </c:pt>
                <c:pt idx="4">
                  <c:v>1.5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MP2I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83-4BA3-ABB8-A802E4E50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83-4BA3-ABB8-A802E4E5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83-4BA3-ABB8-A802E4E5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83-4BA3-ABB8-A802E4E508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83-4BA3-ABB8-A802E4E508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83-4BA3-ABB8-A802E4E508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83-4BA3-ABB8-A802E4E50879}"/>
              </c:ext>
            </c:extLst>
          </c:dPt>
          <c:cat>
            <c:strRef>
              <c:f>Feuil1!$A$2:$A$8</c:f>
              <c:strCache>
                <c:ptCount val="7"/>
                <c:pt idx="0">
                  <c:v>Mathématiques</c:v>
                </c:pt>
                <c:pt idx="1">
                  <c:v>Physique - Chimie</c:v>
                </c:pt>
                <c:pt idx="2">
                  <c:v>Chimie</c:v>
                </c:pt>
                <c:pt idx="3">
                  <c:v>Sciences de l'ingénieur</c:v>
                </c:pt>
                <c:pt idx="4">
                  <c:v>Informatique</c:v>
                </c:pt>
                <c:pt idx="5">
                  <c:v>TIPE</c:v>
                </c:pt>
                <c:pt idx="6">
                  <c:v>Lettres et LV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</c:v>
                </c:pt>
                <c:pt idx="1">
                  <c:v>6.5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03-4B11-AE20-6818A1EA8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EA9A3-9694-4B36-A7E1-F44FD852E08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95A5BBA-A1E1-4E92-9317-709A08E7A55D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/>
            <a:t>Informatique - Electronique</a:t>
          </a:r>
        </a:p>
      </dgm:t>
    </dgm:pt>
    <dgm:pt modelId="{0AD6B6C8-7BD8-4A33-85DF-7B83E5F06F26}" type="parTrans" cxnId="{6B846CF6-2C2E-46DB-839D-469838C874B3}">
      <dgm:prSet/>
      <dgm:spPr/>
      <dgm:t>
        <a:bodyPr/>
        <a:lstStyle/>
        <a:p>
          <a:endParaRPr lang="fr-FR"/>
        </a:p>
      </dgm:t>
    </dgm:pt>
    <dgm:pt modelId="{727F28A1-3355-427A-A886-2B294C9923CB}" type="sibTrans" cxnId="{6B846CF6-2C2E-46DB-839D-469838C874B3}">
      <dgm:prSet/>
      <dgm:spPr/>
      <dgm:t>
        <a:bodyPr/>
        <a:lstStyle/>
        <a:p>
          <a:endParaRPr lang="fr-FR"/>
        </a:p>
      </dgm:t>
    </dgm:pt>
    <dgm:pt modelId="{2CD4160B-E3CB-4477-B6B7-B4DC7431D611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/>
            <a:t>Conception/Réalisation de produits</a:t>
          </a:r>
        </a:p>
      </dgm:t>
    </dgm:pt>
    <dgm:pt modelId="{656EF717-A751-402F-947D-37FE0924EC64}" type="parTrans" cxnId="{6A54DE89-493D-4020-8FC9-6A32CD556E05}">
      <dgm:prSet/>
      <dgm:spPr/>
      <dgm:t>
        <a:bodyPr/>
        <a:lstStyle/>
        <a:p>
          <a:endParaRPr lang="fr-FR"/>
        </a:p>
      </dgm:t>
    </dgm:pt>
    <dgm:pt modelId="{D004D0E7-1B26-4DBF-B881-EB446D8D6469}" type="sibTrans" cxnId="{6A54DE89-493D-4020-8FC9-6A32CD556E05}">
      <dgm:prSet/>
      <dgm:spPr/>
      <dgm:t>
        <a:bodyPr/>
        <a:lstStyle/>
        <a:p>
          <a:endParaRPr lang="fr-FR"/>
        </a:p>
      </dgm:t>
    </dgm:pt>
    <dgm:pt modelId="{85094D91-A0C9-4B32-8065-8A670AF8250B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/>
            <a:t>Commerce</a:t>
          </a:r>
        </a:p>
      </dgm:t>
    </dgm:pt>
    <dgm:pt modelId="{D7776066-BBD0-4745-B5D9-7D44FD082B48}" type="parTrans" cxnId="{284D99F8-269C-4FC3-9FA9-E04EE4B1C881}">
      <dgm:prSet/>
      <dgm:spPr/>
      <dgm:t>
        <a:bodyPr/>
        <a:lstStyle/>
        <a:p>
          <a:endParaRPr lang="fr-FR"/>
        </a:p>
      </dgm:t>
    </dgm:pt>
    <dgm:pt modelId="{8B874E4A-A90C-47AC-A11B-36A4E3A74BAA}" type="sibTrans" cxnId="{284D99F8-269C-4FC3-9FA9-E04EE4B1C881}">
      <dgm:prSet/>
      <dgm:spPr/>
      <dgm:t>
        <a:bodyPr/>
        <a:lstStyle/>
        <a:p>
          <a:endParaRPr lang="fr-FR"/>
        </a:p>
      </dgm:t>
    </dgm:pt>
    <dgm:pt modelId="{CAF5D19C-03E4-4A72-AAD3-89EBA5B728B0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Conception/Réalisation de processus</a:t>
          </a:r>
        </a:p>
      </dgm:t>
    </dgm:pt>
    <dgm:pt modelId="{F2874DD1-6528-4636-AB44-87A6EB7D1577}" type="parTrans" cxnId="{31462047-D942-41E8-AD99-6F1D6688E70F}">
      <dgm:prSet/>
      <dgm:spPr/>
      <dgm:t>
        <a:bodyPr/>
        <a:lstStyle/>
        <a:p>
          <a:endParaRPr lang="fr-FR"/>
        </a:p>
      </dgm:t>
    </dgm:pt>
    <dgm:pt modelId="{C0FF6B31-FA99-48EA-89ED-D3E8C88CFE3A}" type="sibTrans" cxnId="{31462047-D942-41E8-AD99-6F1D6688E70F}">
      <dgm:prSet/>
      <dgm:spPr/>
      <dgm:t>
        <a:bodyPr/>
        <a:lstStyle/>
        <a:p>
          <a:endParaRPr lang="fr-FR"/>
        </a:p>
      </dgm:t>
    </dgm:pt>
    <dgm:pt modelId="{46278ECC-1954-4B1A-99AF-D3390B6B6F02}">
      <dgm:prSet phldrT="[Texte]"/>
      <dgm:spPr>
        <a:solidFill>
          <a:srgbClr val="FF0000"/>
        </a:solidFill>
      </dgm:spPr>
      <dgm:t>
        <a:bodyPr/>
        <a:lstStyle/>
        <a:p>
          <a:r>
            <a:rPr lang="fr-FR"/>
            <a:t>Services Techniques</a:t>
          </a:r>
        </a:p>
      </dgm:t>
    </dgm:pt>
    <dgm:pt modelId="{63C46CD5-160D-450C-8093-FE20CEB0BBE3}" type="parTrans" cxnId="{F59B4091-DE3B-4798-ADA2-58E2691575CB}">
      <dgm:prSet/>
      <dgm:spPr/>
      <dgm:t>
        <a:bodyPr/>
        <a:lstStyle/>
        <a:p>
          <a:endParaRPr lang="fr-FR"/>
        </a:p>
      </dgm:t>
    </dgm:pt>
    <dgm:pt modelId="{A5AB366F-21AD-4759-8AE3-F58034C41273}" type="sibTrans" cxnId="{F59B4091-DE3B-4798-ADA2-58E2691575CB}">
      <dgm:prSet/>
      <dgm:spPr/>
      <dgm:t>
        <a:bodyPr/>
        <a:lstStyle/>
        <a:p>
          <a:endParaRPr lang="fr-FR"/>
        </a:p>
      </dgm:t>
    </dgm:pt>
    <dgm:pt modelId="{8C7CA10A-E595-49F9-8D4E-BF65FF6985EE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>
              <a:ln>
                <a:solidFill>
                  <a:schemeClr val="tx1"/>
                </a:solidFill>
              </a:ln>
            </a:rPr>
            <a:t>Habitat</a:t>
          </a:r>
        </a:p>
      </dgm:t>
    </dgm:pt>
    <dgm:pt modelId="{9BD129D7-AB46-4278-9354-35BB8FF2E305}" type="parTrans" cxnId="{2A8CE1D5-9471-4D0A-B3A7-586A025570C8}">
      <dgm:prSet/>
      <dgm:spPr/>
      <dgm:t>
        <a:bodyPr/>
        <a:lstStyle/>
        <a:p>
          <a:endParaRPr lang="fr-FR"/>
        </a:p>
      </dgm:t>
    </dgm:pt>
    <dgm:pt modelId="{4D289988-26E1-41E2-ADF3-AA238C66FF82}" type="sibTrans" cxnId="{2A8CE1D5-9471-4D0A-B3A7-586A025570C8}">
      <dgm:prSet/>
      <dgm:spPr/>
      <dgm:t>
        <a:bodyPr/>
        <a:lstStyle/>
        <a:p>
          <a:endParaRPr lang="fr-FR"/>
        </a:p>
      </dgm:t>
    </dgm:pt>
    <dgm:pt modelId="{688E8E3D-4BB8-47DC-9A9B-A1AB7723E59D}" type="pres">
      <dgm:prSet presAssocID="{F17EA9A3-9694-4B36-A7E1-F44FD852E086}" presName="linearFlow" presStyleCnt="0">
        <dgm:presLayoutVars>
          <dgm:dir/>
          <dgm:resizeHandles val="exact"/>
        </dgm:presLayoutVars>
      </dgm:prSet>
      <dgm:spPr/>
    </dgm:pt>
    <dgm:pt modelId="{A60DADE7-04FB-4406-949C-F5D51F20F9E1}" type="pres">
      <dgm:prSet presAssocID="{895A5BBA-A1E1-4E92-9317-709A08E7A55D}" presName="composite" presStyleCnt="0"/>
      <dgm:spPr/>
    </dgm:pt>
    <dgm:pt modelId="{5A03F0CD-086E-4B06-A600-CC54C0932505}" type="pres">
      <dgm:prSet presAssocID="{895A5BBA-A1E1-4E92-9317-709A08E7A55D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7D69C0CD-5B9D-474F-AE76-708C1EC666BE}" type="pres">
      <dgm:prSet presAssocID="{895A5BBA-A1E1-4E92-9317-709A08E7A55D}" presName="txShp" presStyleLbl="node1" presStyleIdx="0" presStyleCnt="6">
        <dgm:presLayoutVars>
          <dgm:bulletEnabled val="1"/>
        </dgm:presLayoutVars>
      </dgm:prSet>
      <dgm:spPr/>
    </dgm:pt>
    <dgm:pt modelId="{DAB313F3-F3FD-4C90-91DD-7AE7BD0193D0}" type="pres">
      <dgm:prSet presAssocID="{727F28A1-3355-427A-A886-2B294C9923CB}" presName="spacing" presStyleCnt="0"/>
      <dgm:spPr/>
    </dgm:pt>
    <dgm:pt modelId="{C7ED8FB0-CAA6-4E54-BDDF-925C93042875}" type="pres">
      <dgm:prSet presAssocID="{2CD4160B-E3CB-4477-B6B7-B4DC7431D611}" presName="composite" presStyleCnt="0"/>
      <dgm:spPr/>
    </dgm:pt>
    <dgm:pt modelId="{70D1A23D-10AD-4C2F-BEDD-9C486B5AB289}" type="pres">
      <dgm:prSet presAssocID="{2CD4160B-E3CB-4477-B6B7-B4DC7431D611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68D882D9-AFD4-4EA5-9F78-34A866B8D610}" type="pres">
      <dgm:prSet presAssocID="{2CD4160B-E3CB-4477-B6B7-B4DC7431D611}" presName="txShp" presStyleLbl="node1" presStyleIdx="1" presStyleCnt="6">
        <dgm:presLayoutVars>
          <dgm:bulletEnabled val="1"/>
        </dgm:presLayoutVars>
      </dgm:prSet>
      <dgm:spPr/>
    </dgm:pt>
    <dgm:pt modelId="{A14EAE66-B30B-4BCC-A232-55C569696936}" type="pres">
      <dgm:prSet presAssocID="{D004D0E7-1B26-4DBF-B881-EB446D8D6469}" presName="spacing" presStyleCnt="0"/>
      <dgm:spPr/>
    </dgm:pt>
    <dgm:pt modelId="{9E455D2B-274A-4930-A173-FD924FB7D42C}" type="pres">
      <dgm:prSet presAssocID="{CAF5D19C-03E4-4A72-AAD3-89EBA5B728B0}" presName="composite" presStyleCnt="0"/>
      <dgm:spPr/>
    </dgm:pt>
    <dgm:pt modelId="{CA99569C-9A23-47F6-B26E-68448FD37B62}" type="pres">
      <dgm:prSet presAssocID="{CAF5D19C-03E4-4A72-AAD3-89EBA5B728B0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47EB9CA-1373-4E01-97B9-A97C78984746}" type="pres">
      <dgm:prSet presAssocID="{CAF5D19C-03E4-4A72-AAD3-89EBA5B728B0}" presName="txShp" presStyleLbl="node1" presStyleIdx="2" presStyleCnt="6">
        <dgm:presLayoutVars>
          <dgm:bulletEnabled val="1"/>
        </dgm:presLayoutVars>
      </dgm:prSet>
      <dgm:spPr/>
    </dgm:pt>
    <dgm:pt modelId="{9FD161B1-AE32-4266-9A0D-2F4605AF03E6}" type="pres">
      <dgm:prSet presAssocID="{C0FF6B31-FA99-48EA-89ED-D3E8C88CFE3A}" presName="spacing" presStyleCnt="0"/>
      <dgm:spPr/>
    </dgm:pt>
    <dgm:pt modelId="{C5CAD779-AD7D-4A48-8AC5-43821E9A6CAA}" type="pres">
      <dgm:prSet presAssocID="{46278ECC-1954-4B1A-99AF-D3390B6B6F02}" presName="composite" presStyleCnt="0"/>
      <dgm:spPr/>
    </dgm:pt>
    <dgm:pt modelId="{9CD41A3B-A010-4706-80F5-456E4505B0ED}" type="pres">
      <dgm:prSet presAssocID="{46278ECC-1954-4B1A-99AF-D3390B6B6F02}" presName="imgShp" presStyleLbl="f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D2EB17E-222F-4334-8362-B63D1E8E28DE}" type="pres">
      <dgm:prSet presAssocID="{46278ECC-1954-4B1A-99AF-D3390B6B6F02}" presName="txShp" presStyleLbl="node1" presStyleIdx="3" presStyleCnt="6">
        <dgm:presLayoutVars>
          <dgm:bulletEnabled val="1"/>
        </dgm:presLayoutVars>
      </dgm:prSet>
      <dgm:spPr/>
    </dgm:pt>
    <dgm:pt modelId="{6261B9D9-5BE3-47A6-B00F-A57B32166916}" type="pres">
      <dgm:prSet presAssocID="{A5AB366F-21AD-4759-8AE3-F58034C41273}" presName="spacing" presStyleCnt="0"/>
      <dgm:spPr/>
    </dgm:pt>
    <dgm:pt modelId="{E7ED3064-B683-4346-8DE0-85ED933FD681}" type="pres">
      <dgm:prSet presAssocID="{8C7CA10A-E595-49F9-8D4E-BF65FF6985EE}" presName="composite" presStyleCnt="0"/>
      <dgm:spPr/>
    </dgm:pt>
    <dgm:pt modelId="{852388EA-F952-4C9F-A81A-23FD2FAEB1E9}" type="pres">
      <dgm:prSet presAssocID="{8C7CA10A-E595-49F9-8D4E-BF65FF6985EE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7B7BD5F-DD19-4C7E-9153-D3CFCFCED930}" type="pres">
      <dgm:prSet presAssocID="{8C7CA10A-E595-49F9-8D4E-BF65FF6985EE}" presName="txShp" presStyleLbl="node1" presStyleIdx="4" presStyleCnt="6">
        <dgm:presLayoutVars>
          <dgm:bulletEnabled val="1"/>
        </dgm:presLayoutVars>
      </dgm:prSet>
      <dgm:spPr/>
    </dgm:pt>
    <dgm:pt modelId="{216ACD22-EC2A-4108-BB33-117BF26EBBFE}" type="pres">
      <dgm:prSet presAssocID="{4D289988-26E1-41E2-ADF3-AA238C66FF82}" presName="spacing" presStyleCnt="0"/>
      <dgm:spPr/>
    </dgm:pt>
    <dgm:pt modelId="{DFA36800-B391-44AA-ADE0-3A08F5839959}" type="pres">
      <dgm:prSet presAssocID="{85094D91-A0C9-4B32-8065-8A670AF8250B}" presName="composite" presStyleCnt="0"/>
      <dgm:spPr/>
    </dgm:pt>
    <dgm:pt modelId="{A3CCEE34-3747-4FC3-9829-66FA60BDD7F2}" type="pres">
      <dgm:prSet presAssocID="{85094D91-A0C9-4B32-8065-8A670AF8250B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517A188-82EA-442B-A2C2-AD8AEFD8DDA2}" type="pres">
      <dgm:prSet presAssocID="{85094D91-A0C9-4B32-8065-8A670AF8250B}" presName="txShp" presStyleLbl="node1" presStyleIdx="5" presStyleCnt="6">
        <dgm:presLayoutVars>
          <dgm:bulletEnabled val="1"/>
        </dgm:presLayoutVars>
      </dgm:prSet>
      <dgm:spPr/>
    </dgm:pt>
  </dgm:ptLst>
  <dgm:cxnLst>
    <dgm:cxn modelId="{D6A94324-290D-47F5-ACBF-F8E1D2926B53}" type="presOf" srcId="{46278ECC-1954-4B1A-99AF-D3390B6B6F02}" destId="{1D2EB17E-222F-4334-8362-B63D1E8E28DE}" srcOrd="0" destOrd="0" presId="urn:microsoft.com/office/officeart/2005/8/layout/vList3"/>
    <dgm:cxn modelId="{A0CD9239-6F89-408E-AE8F-64A7ED1728EE}" type="presOf" srcId="{F17EA9A3-9694-4B36-A7E1-F44FD852E086}" destId="{688E8E3D-4BB8-47DC-9A9B-A1AB7723E59D}" srcOrd="0" destOrd="0" presId="urn:microsoft.com/office/officeart/2005/8/layout/vList3"/>
    <dgm:cxn modelId="{0C6E8165-4DB0-41A2-8D65-E065BD3172C6}" type="presOf" srcId="{2CD4160B-E3CB-4477-B6B7-B4DC7431D611}" destId="{68D882D9-AFD4-4EA5-9F78-34A866B8D610}" srcOrd="0" destOrd="0" presId="urn:microsoft.com/office/officeart/2005/8/layout/vList3"/>
    <dgm:cxn modelId="{31462047-D942-41E8-AD99-6F1D6688E70F}" srcId="{F17EA9A3-9694-4B36-A7E1-F44FD852E086}" destId="{CAF5D19C-03E4-4A72-AAD3-89EBA5B728B0}" srcOrd="2" destOrd="0" parTransId="{F2874DD1-6528-4636-AB44-87A6EB7D1577}" sibTransId="{C0FF6B31-FA99-48EA-89ED-D3E8C88CFE3A}"/>
    <dgm:cxn modelId="{6A54DE89-493D-4020-8FC9-6A32CD556E05}" srcId="{F17EA9A3-9694-4B36-A7E1-F44FD852E086}" destId="{2CD4160B-E3CB-4477-B6B7-B4DC7431D611}" srcOrd="1" destOrd="0" parTransId="{656EF717-A751-402F-947D-37FE0924EC64}" sibTransId="{D004D0E7-1B26-4DBF-B881-EB446D8D6469}"/>
    <dgm:cxn modelId="{F59B4091-DE3B-4798-ADA2-58E2691575CB}" srcId="{F17EA9A3-9694-4B36-A7E1-F44FD852E086}" destId="{46278ECC-1954-4B1A-99AF-D3390B6B6F02}" srcOrd="3" destOrd="0" parTransId="{63C46CD5-160D-450C-8093-FE20CEB0BBE3}" sibTransId="{A5AB366F-21AD-4759-8AE3-F58034C41273}"/>
    <dgm:cxn modelId="{DFD04BAF-E81D-40BA-A617-805FBC998613}" type="presOf" srcId="{8C7CA10A-E595-49F9-8D4E-BF65FF6985EE}" destId="{27B7BD5F-DD19-4C7E-9153-D3CFCFCED930}" srcOrd="0" destOrd="0" presId="urn:microsoft.com/office/officeart/2005/8/layout/vList3"/>
    <dgm:cxn modelId="{428B4AC6-349D-4AD2-92B5-5888E5AFD18D}" type="presOf" srcId="{CAF5D19C-03E4-4A72-AAD3-89EBA5B728B0}" destId="{447EB9CA-1373-4E01-97B9-A97C78984746}" srcOrd="0" destOrd="0" presId="urn:microsoft.com/office/officeart/2005/8/layout/vList3"/>
    <dgm:cxn modelId="{F5C94BD4-93C1-4025-83B2-6619FB179C0E}" type="presOf" srcId="{895A5BBA-A1E1-4E92-9317-709A08E7A55D}" destId="{7D69C0CD-5B9D-474F-AE76-708C1EC666BE}" srcOrd="0" destOrd="0" presId="urn:microsoft.com/office/officeart/2005/8/layout/vList3"/>
    <dgm:cxn modelId="{2A8CE1D5-9471-4D0A-B3A7-586A025570C8}" srcId="{F17EA9A3-9694-4B36-A7E1-F44FD852E086}" destId="{8C7CA10A-E595-49F9-8D4E-BF65FF6985EE}" srcOrd="4" destOrd="0" parTransId="{9BD129D7-AB46-4278-9354-35BB8FF2E305}" sibTransId="{4D289988-26E1-41E2-ADF3-AA238C66FF82}"/>
    <dgm:cxn modelId="{446FD5DF-4747-4A79-B514-75C6156D7419}" type="presOf" srcId="{85094D91-A0C9-4B32-8065-8A670AF8250B}" destId="{6517A188-82EA-442B-A2C2-AD8AEFD8DDA2}" srcOrd="0" destOrd="0" presId="urn:microsoft.com/office/officeart/2005/8/layout/vList3"/>
    <dgm:cxn modelId="{6B846CF6-2C2E-46DB-839D-469838C874B3}" srcId="{F17EA9A3-9694-4B36-A7E1-F44FD852E086}" destId="{895A5BBA-A1E1-4E92-9317-709A08E7A55D}" srcOrd="0" destOrd="0" parTransId="{0AD6B6C8-7BD8-4A33-85DF-7B83E5F06F26}" sibTransId="{727F28A1-3355-427A-A886-2B294C9923CB}"/>
    <dgm:cxn modelId="{284D99F8-269C-4FC3-9FA9-E04EE4B1C881}" srcId="{F17EA9A3-9694-4B36-A7E1-F44FD852E086}" destId="{85094D91-A0C9-4B32-8065-8A670AF8250B}" srcOrd="5" destOrd="0" parTransId="{D7776066-BBD0-4745-B5D9-7D44FD082B48}" sibTransId="{8B874E4A-A90C-47AC-A11B-36A4E3A74BAA}"/>
    <dgm:cxn modelId="{FD4DA51D-21B1-4829-9910-7859E30DB53E}" type="presParOf" srcId="{688E8E3D-4BB8-47DC-9A9B-A1AB7723E59D}" destId="{A60DADE7-04FB-4406-949C-F5D51F20F9E1}" srcOrd="0" destOrd="0" presId="urn:microsoft.com/office/officeart/2005/8/layout/vList3"/>
    <dgm:cxn modelId="{9AC0E71F-E8A4-4FD1-8B1F-DF047AE2C704}" type="presParOf" srcId="{A60DADE7-04FB-4406-949C-F5D51F20F9E1}" destId="{5A03F0CD-086E-4B06-A600-CC54C0932505}" srcOrd="0" destOrd="0" presId="urn:microsoft.com/office/officeart/2005/8/layout/vList3"/>
    <dgm:cxn modelId="{BA95F3A1-81D7-4C77-B552-1723B2001A6D}" type="presParOf" srcId="{A60DADE7-04FB-4406-949C-F5D51F20F9E1}" destId="{7D69C0CD-5B9D-474F-AE76-708C1EC666BE}" srcOrd="1" destOrd="0" presId="urn:microsoft.com/office/officeart/2005/8/layout/vList3"/>
    <dgm:cxn modelId="{1575BA51-7B3F-45D5-8276-0073815DFF10}" type="presParOf" srcId="{688E8E3D-4BB8-47DC-9A9B-A1AB7723E59D}" destId="{DAB313F3-F3FD-4C90-91DD-7AE7BD0193D0}" srcOrd="1" destOrd="0" presId="urn:microsoft.com/office/officeart/2005/8/layout/vList3"/>
    <dgm:cxn modelId="{2FF7B5AE-255A-41C8-967B-0B08B7BA55C9}" type="presParOf" srcId="{688E8E3D-4BB8-47DC-9A9B-A1AB7723E59D}" destId="{C7ED8FB0-CAA6-4E54-BDDF-925C93042875}" srcOrd="2" destOrd="0" presId="urn:microsoft.com/office/officeart/2005/8/layout/vList3"/>
    <dgm:cxn modelId="{290BB813-36E5-42B4-98E0-847CB2667781}" type="presParOf" srcId="{C7ED8FB0-CAA6-4E54-BDDF-925C93042875}" destId="{70D1A23D-10AD-4C2F-BEDD-9C486B5AB289}" srcOrd="0" destOrd="0" presId="urn:microsoft.com/office/officeart/2005/8/layout/vList3"/>
    <dgm:cxn modelId="{F39CCBAB-FE42-4A3C-AAC9-39726EC57A14}" type="presParOf" srcId="{C7ED8FB0-CAA6-4E54-BDDF-925C93042875}" destId="{68D882D9-AFD4-4EA5-9F78-34A866B8D610}" srcOrd="1" destOrd="0" presId="urn:microsoft.com/office/officeart/2005/8/layout/vList3"/>
    <dgm:cxn modelId="{F13D8241-C1AD-4284-95E7-0D21FC09E9C8}" type="presParOf" srcId="{688E8E3D-4BB8-47DC-9A9B-A1AB7723E59D}" destId="{A14EAE66-B30B-4BCC-A232-55C569696936}" srcOrd="3" destOrd="0" presId="urn:microsoft.com/office/officeart/2005/8/layout/vList3"/>
    <dgm:cxn modelId="{E4B50722-1B0A-4EE1-8962-17FDC07CB043}" type="presParOf" srcId="{688E8E3D-4BB8-47DC-9A9B-A1AB7723E59D}" destId="{9E455D2B-274A-4930-A173-FD924FB7D42C}" srcOrd="4" destOrd="0" presId="urn:microsoft.com/office/officeart/2005/8/layout/vList3"/>
    <dgm:cxn modelId="{7712B2E3-04C4-4621-820D-68DA6FF361C2}" type="presParOf" srcId="{9E455D2B-274A-4930-A173-FD924FB7D42C}" destId="{CA99569C-9A23-47F6-B26E-68448FD37B62}" srcOrd="0" destOrd="0" presId="urn:microsoft.com/office/officeart/2005/8/layout/vList3"/>
    <dgm:cxn modelId="{3353B298-1266-4BAC-8A13-8A056BE69C7C}" type="presParOf" srcId="{9E455D2B-274A-4930-A173-FD924FB7D42C}" destId="{447EB9CA-1373-4E01-97B9-A97C78984746}" srcOrd="1" destOrd="0" presId="urn:microsoft.com/office/officeart/2005/8/layout/vList3"/>
    <dgm:cxn modelId="{E62F1B7A-1BEF-4816-B6FD-46C40156065A}" type="presParOf" srcId="{688E8E3D-4BB8-47DC-9A9B-A1AB7723E59D}" destId="{9FD161B1-AE32-4266-9A0D-2F4605AF03E6}" srcOrd="5" destOrd="0" presId="urn:microsoft.com/office/officeart/2005/8/layout/vList3"/>
    <dgm:cxn modelId="{F20200F7-267E-4A89-900D-8C2D94D405A5}" type="presParOf" srcId="{688E8E3D-4BB8-47DC-9A9B-A1AB7723E59D}" destId="{C5CAD779-AD7D-4A48-8AC5-43821E9A6CAA}" srcOrd="6" destOrd="0" presId="urn:microsoft.com/office/officeart/2005/8/layout/vList3"/>
    <dgm:cxn modelId="{E3F63BD4-0E7A-43C9-AE74-1B14703CD670}" type="presParOf" srcId="{C5CAD779-AD7D-4A48-8AC5-43821E9A6CAA}" destId="{9CD41A3B-A010-4706-80F5-456E4505B0ED}" srcOrd="0" destOrd="0" presId="urn:microsoft.com/office/officeart/2005/8/layout/vList3"/>
    <dgm:cxn modelId="{BC50B1AB-93DE-4A3C-AA58-177FFCE4F7E6}" type="presParOf" srcId="{C5CAD779-AD7D-4A48-8AC5-43821E9A6CAA}" destId="{1D2EB17E-222F-4334-8362-B63D1E8E28DE}" srcOrd="1" destOrd="0" presId="urn:microsoft.com/office/officeart/2005/8/layout/vList3"/>
    <dgm:cxn modelId="{0BFA6C65-A779-4670-8B7A-DCA93CC38078}" type="presParOf" srcId="{688E8E3D-4BB8-47DC-9A9B-A1AB7723E59D}" destId="{6261B9D9-5BE3-47A6-B00F-A57B32166916}" srcOrd="7" destOrd="0" presId="urn:microsoft.com/office/officeart/2005/8/layout/vList3"/>
    <dgm:cxn modelId="{67DA6809-800D-43A2-836B-2EDB805B1C5A}" type="presParOf" srcId="{688E8E3D-4BB8-47DC-9A9B-A1AB7723E59D}" destId="{E7ED3064-B683-4346-8DE0-85ED933FD681}" srcOrd="8" destOrd="0" presId="urn:microsoft.com/office/officeart/2005/8/layout/vList3"/>
    <dgm:cxn modelId="{3CD1A633-B221-4E78-83C7-6885FA03554C}" type="presParOf" srcId="{E7ED3064-B683-4346-8DE0-85ED933FD681}" destId="{852388EA-F952-4C9F-A81A-23FD2FAEB1E9}" srcOrd="0" destOrd="0" presId="urn:microsoft.com/office/officeart/2005/8/layout/vList3"/>
    <dgm:cxn modelId="{4EE75340-D817-4DB8-86DB-F0D8DC733DA6}" type="presParOf" srcId="{E7ED3064-B683-4346-8DE0-85ED933FD681}" destId="{27B7BD5F-DD19-4C7E-9153-D3CFCFCED930}" srcOrd="1" destOrd="0" presId="urn:microsoft.com/office/officeart/2005/8/layout/vList3"/>
    <dgm:cxn modelId="{1FF0965A-AB78-4C42-B13E-BB3CEBC077AC}" type="presParOf" srcId="{688E8E3D-4BB8-47DC-9A9B-A1AB7723E59D}" destId="{216ACD22-EC2A-4108-BB33-117BF26EBBFE}" srcOrd="9" destOrd="0" presId="urn:microsoft.com/office/officeart/2005/8/layout/vList3"/>
    <dgm:cxn modelId="{7F508D34-9EAA-4C56-978D-5261930535F5}" type="presParOf" srcId="{688E8E3D-4BB8-47DC-9A9B-A1AB7723E59D}" destId="{DFA36800-B391-44AA-ADE0-3A08F5839959}" srcOrd="10" destOrd="0" presId="urn:microsoft.com/office/officeart/2005/8/layout/vList3"/>
    <dgm:cxn modelId="{10438866-A027-43F8-9651-CCD5868D596C}" type="presParOf" srcId="{DFA36800-B391-44AA-ADE0-3A08F5839959}" destId="{A3CCEE34-3747-4FC3-9829-66FA60BDD7F2}" srcOrd="0" destOrd="0" presId="urn:microsoft.com/office/officeart/2005/8/layout/vList3"/>
    <dgm:cxn modelId="{2E725D82-140D-4BBD-8AF0-62F58298BDF8}" type="presParOf" srcId="{DFA36800-B391-44AA-ADE0-3A08F5839959}" destId="{6517A188-82EA-442B-A2C2-AD8AEFD8DD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C0CD-5B9D-474F-AE76-708C1EC666BE}">
      <dsp:nvSpPr>
        <dsp:cNvPr id="0" name=""/>
        <dsp:cNvSpPr/>
      </dsp:nvSpPr>
      <dsp:spPr>
        <a:xfrm rot="10800000">
          <a:off x="1061005" y="248"/>
          <a:ext cx="3794960" cy="420528"/>
        </a:xfrm>
        <a:prstGeom prst="homePlat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Informatique - Electronique</a:t>
          </a:r>
        </a:p>
      </dsp:txBody>
      <dsp:txXfrm rot="10800000">
        <a:off x="1166137" y="248"/>
        <a:ext cx="3689828" cy="420528"/>
      </dsp:txXfrm>
    </dsp:sp>
    <dsp:sp modelId="{5A03F0CD-086E-4B06-A600-CC54C0932505}">
      <dsp:nvSpPr>
        <dsp:cNvPr id="0" name=""/>
        <dsp:cNvSpPr/>
      </dsp:nvSpPr>
      <dsp:spPr>
        <a:xfrm>
          <a:off x="850741" y="248"/>
          <a:ext cx="420528" cy="4205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882D9-AFD4-4EA5-9F78-34A866B8D610}">
      <dsp:nvSpPr>
        <dsp:cNvPr id="0" name=""/>
        <dsp:cNvSpPr/>
      </dsp:nvSpPr>
      <dsp:spPr>
        <a:xfrm rot="10800000">
          <a:off x="1061005" y="546307"/>
          <a:ext cx="3794960" cy="420528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Conception/Réalisation de produits</a:t>
          </a:r>
        </a:p>
      </dsp:txBody>
      <dsp:txXfrm rot="10800000">
        <a:off x="1166137" y="546307"/>
        <a:ext cx="3689828" cy="420528"/>
      </dsp:txXfrm>
    </dsp:sp>
    <dsp:sp modelId="{70D1A23D-10AD-4C2F-BEDD-9C486B5AB289}">
      <dsp:nvSpPr>
        <dsp:cNvPr id="0" name=""/>
        <dsp:cNvSpPr/>
      </dsp:nvSpPr>
      <dsp:spPr>
        <a:xfrm>
          <a:off x="850741" y="546307"/>
          <a:ext cx="420528" cy="42052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EB9CA-1373-4E01-97B9-A97C78984746}">
      <dsp:nvSpPr>
        <dsp:cNvPr id="0" name=""/>
        <dsp:cNvSpPr/>
      </dsp:nvSpPr>
      <dsp:spPr>
        <a:xfrm rot="10800000">
          <a:off x="1061005" y="1092366"/>
          <a:ext cx="3794960" cy="420528"/>
        </a:xfrm>
        <a:prstGeom prst="homePlat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Conception/Réalisation de processus</a:t>
          </a:r>
        </a:p>
      </dsp:txBody>
      <dsp:txXfrm rot="10800000">
        <a:off x="1166137" y="1092366"/>
        <a:ext cx="3689828" cy="420528"/>
      </dsp:txXfrm>
    </dsp:sp>
    <dsp:sp modelId="{CA99569C-9A23-47F6-B26E-68448FD37B62}">
      <dsp:nvSpPr>
        <dsp:cNvPr id="0" name=""/>
        <dsp:cNvSpPr/>
      </dsp:nvSpPr>
      <dsp:spPr>
        <a:xfrm>
          <a:off x="850741" y="1092366"/>
          <a:ext cx="420528" cy="42052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EB17E-222F-4334-8362-B63D1E8E28DE}">
      <dsp:nvSpPr>
        <dsp:cNvPr id="0" name=""/>
        <dsp:cNvSpPr/>
      </dsp:nvSpPr>
      <dsp:spPr>
        <a:xfrm rot="10800000">
          <a:off x="1061005" y="1638425"/>
          <a:ext cx="3794960" cy="420528"/>
        </a:xfrm>
        <a:prstGeom prst="homePlat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Services Techniques</a:t>
          </a:r>
        </a:p>
      </dsp:txBody>
      <dsp:txXfrm rot="10800000">
        <a:off x="1166137" y="1638425"/>
        <a:ext cx="3689828" cy="420528"/>
      </dsp:txXfrm>
    </dsp:sp>
    <dsp:sp modelId="{9CD41A3B-A010-4706-80F5-456E4505B0ED}">
      <dsp:nvSpPr>
        <dsp:cNvPr id="0" name=""/>
        <dsp:cNvSpPr/>
      </dsp:nvSpPr>
      <dsp:spPr>
        <a:xfrm>
          <a:off x="850741" y="1638425"/>
          <a:ext cx="420528" cy="42052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7BD5F-DD19-4C7E-9153-D3CFCFCED930}">
      <dsp:nvSpPr>
        <dsp:cNvPr id="0" name=""/>
        <dsp:cNvSpPr/>
      </dsp:nvSpPr>
      <dsp:spPr>
        <a:xfrm rot="10800000">
          <a:off x="1061005" y="2184485"/>
          <a:ext cx="3794960" cy="420528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ln>
                <a:solidFill>
                  <a:schemeClr val="tx1"/>
                </a:solidFill>
              </a:ln>
            </a:rPr>
            <a:t>Habitat</a:t>
          </a:r>
        </a:p>
      </dsp:txBody>
      <dsp:txXfrm rot="10800000">
        <a:off x="1166137" y="2184485"/>
        <a:ext cx="3689828" cy="420528"/>
      </dsp:txXfrm>
    </dsp:sp>
    <dsp:sp modelId="{852388EA-F952-4C9F-A81A-23FD2FAEB1E9}">
      <dsp:nvSpPr>
        <dsp:cNvPr id="0" name=""/>
        <dsp:cNvSpPr/>
      </dsp:nvSpPr>
      <dsp:spPr>
        <a:xfrm>
          <a:off x="850741" y="2184485"/>
          <a:ext cx="420528" cy="420528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7A188-82EA-442B-A2C2-AD8AEFD8DDA2}">
      <dsp:nvSpPr>
        <dsp:cNvPr id="0" name=""/>
        <dsp:cNvSpPr/>
      </dsp:nvSpPr>
      <dsp:spPr>
        <a:xfrm rot="10800000">
          <a:off x="1061005" y="2730544"/>
          <a:ext cx="3794960" cy="420528"/>
        </a:xfrm>
        <a:prstGeom prst="homePlat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4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Commerce</a:t>
          </a:r>
        </a:p>
      </dsp:txBody>
      <dsp:txXfrm rot="10800000">
        <a:off x="1166137" y="2730544"/>
        <a:ext cx="3689828" cy="420528"/>
      </dsp:txXfrm>
    </dsp:sp>
    <dsp:sp modelId="{A3CCEE34-3747-4FC3-9829-66FA60BDD7F2}">
      <dsp:nvSpPr>
        <dsp:cNvPr id="0" name=""/>
        <dsp:cNvSpPr/>
      </dsp:nvSpPr>
      <dsp:spPr>
        <a:xfrm>
          <a:off x="850741" y="2730544"/>
          <a:ext cx="420528" cy="420528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A2AAF-2B5F-4D37-ADBA-D427947B4AF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DD91-CBDC-43B1-A9C4-2C211BEC76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29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506D-1923-4EBB-8A84-103EE38628EB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546-EE50-4C84-BA2A-CA7AF07F2A28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DAA6-7E52-41C0-92A8-6611D651FF09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32E3-8AF1-4D12-9AEA-A339344D76DE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BFFB-121C-4C33-8B22-27108DDEBBE8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20A7-B3CA-477F-AEA9-68A11CE1BD69}" type="datetime1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F93E-4D0A-4DC7-B454-0D5851286CBE}" type="datetime1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2EC5-3186-483C-8C51-AFE11AF3BB01}" type="datetime1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E667-982B-4FA3-A7B9-A5C7663D0AD4}" type="datetime1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5DA-C805-47EA-B0FE-B70EA1180A8D}" type="datetime1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DC7-460E-4A1F-8D99-A61FB39FC3B6}" type="datetime1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A57B85F4-3862-4152-9CAC-372F074376BD}" type="datetime1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fr-FR"/>
              <a:t>GRD STI - Académie de LYON</a:t>
            </a:r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highlight>
                  <a:srgbClr val="FFFF00"/>
                </a:highlight>
              </a:rPr>
              <a:t>Quelques éléments d’orientation suite à la réforme du bac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43C48-6203-4087-B7CC-A0AC343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</a:t>
            </a:r>
          </a:p>
          <a:p>
            <a:pPr algn="ctr"/>
            <a:r>
              <a:rPr lang="fr-FR" dirty="0"/>
              <a:t>Spécialité MATHS </a:t>
            </a:r>
          </a:p>
          <a:p>
            <a:pPr algn="ctr"/>
            <a:r>
              <a:rPr lang="fr-FR" dirty="0"/>
              <a:t>+ Autre Spécialité scientifique </a:t>
            </a:r>
            <a:r>
              <a:rPr lang="fr-FR" b="1" dirty="0"/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Technologique </a:t>
            </a:r>
          </a:p>
          <a:p>
            <a:pPr algn="ctr"/>
            <a:r>
              <a:rPr lang="fr-FR" dirty="0"/>
              <a:t>STI2D-STL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MP2I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MPSI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PCSI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PSI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3E828756-1137-4A6F-BDD5-7AE92481EF08}"/>
              </a:ext>
            </a:extLst>
          </p:cNvPr>
          <p:cNvSpPr/>
          <p:nvPr/>
        </p:nvSpPr>
        <p:spPr>
          <a:xfrm>
            <a:off x="2430537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toile : 5 branches 75">
            <a:extLst>
              <a:ext uri="{FF2B5EF4-FFF2-40B4-BE49-F238E27FC236}">
                <a16:creationId xmlns:a16="http://schemas.microsoft.com/office/drawing/2014/main" id="{E47F54B5-0F05-48B7-BA76-B8C5B6B73FEB}"/>
              </a:ext>
            </a:extLst>
          </p:cNvPr>
          <p:cNvSpPr/>
          <p:nvPr/>
        </p:nvSpPr>
        <p:spPr>
          <a:xfrm>
            <a:off x="3757840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Étoile : 5 branches 76">
            <a:extLst>
              <a:ext uri="{FF2B5EF4-FFF2-40B4-BE49-F238E27FC236}">
                <a16:creationId xmlns:a16="http://schemas.microsoft.com/office/drawing/2014/main" id="{F889346A-54BC-4D15-B807-46CAE1FC832D}"/>
              </a:ext>
            </a:extLst>
          </p:cNvPr>
          <p:cNvSpPr/>
          <p:nvPr/>
        </p:nvSpPr>
        <p:spPr>
          <a:xfrm>
            <a:off x="5136159" y="2570150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Étoile : 5 branches 77">
            <a:extLst>
              <a:ext uri="{FF2B5EF4-FFF2-40B4-BE49-F238E27FC236}">
                <a16:creationId xmlns:a16="http://schemas.microsoft.com/office/drawing/2014/main" id="{3AD857E4-21C7-4CC6-B1CA-3C1F28EA372A}"/>
              </a:ext>
            </a:extLst>
          </p:cNvPr>
          <p:cNvSpPr/>
          <p:nvPr/>
        </p:nvSpPr>
        <p:spPr>
          <a:xfrm>
            <a:off x="2441077" y="3868697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Étoile : 5 branches 78">
            <a:extLst>
              <a:ext uri="{FF2B5EF4-FFF2-40B4-BE49-F238E27FC236}">
                <a16:creationId xmlns:a16="http://schemas.microsoft.com/office/drawing/2014/main" id="{2A792295-5505-4A14-9792-13753116B40C}"/>
              </a:ext>
            </a:extLst>
          </p:cNvPr>
          <p:cNvSpPr/>
          <p:nvPr/>
        </p:nvSpPr>
        <p:spPr>
          <a:xfrm>
            <a:off x="3346499" y="3861495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TSI 2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 PEU PRES TOUTES LES MEMES ECOLES d’INGENIEURS SUR CONCOURS</a:t>
            </a:r>
          </a:p>
          <a:p>
            <a:pPr algn="ctr"/>
            <a:r>
              <a:rPr lang="fr-FR" sz="1200" b="1" dirty="0"/>
              <a:t>(Polytechnique, groupe Centrale, groupe Mines, groupe </a:t>
            </a:r>
            <a:r>
              <a:rPr lang="fr-FR" sz="1200" b="1" dirty="0" err="1"/>
              <a:t>CCINP</a:t>
            </a:r>
            <a:r>
              <a:rPr lang="fr-FR" sz="1200" b="1" dirty="0"/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75971C-0F7E-4B7E-A383-6A1240D3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6197E-D33C-4268-8F2F-0D0E7887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br>
              <a:rPr lang="fr-FR" dirty="0"/>
            </a:br>
            <a:r>
              <a:rPr lang="fr-FR" dirty="0"/>
              <a:t>= plusieurs filières pour différents profils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8F7CD-1956-481B-85F1-D9F3AF07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21BAD12-57AE-4A32-BAE1-83AE77878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628490"/>
              </p:ext>
            </p:extLst>
          </p:nvPr>
        </p:nvGraphicFramePr>
        <p:xfrm>
          <a:off x="3104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27B7EAB0-2E58-488D-B0C4-5CB16A763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638030"/>
              </p:ext>
            </p:extLst>
          </p:nvPr>
        </p:nvGraphicFramePr>
        <p:xfrm>
          <a:off x="6208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86604A4B-EE35-4617-9D3B-2CA2180C9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272563"/>
              </p:ext>
            </p:extLst>
          </p:nvPr>
        </p:nvGraphicFramePr>
        <p:xfrm>
          <a:off x="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70FBFB4-94B4-4BC1-A196-3994FC1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9395"/>
              </p:ext>
            </p:extLst>
          </p:nvPr>
        </p:nvGraphicFramePr>
        <p:xfrm>
          <a:off x="9312000" y="1030094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252934C7-B899-459D-B852-0E5111479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51692"/>
            <a:ext cx="12192000" cy="3506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188523-04F2-4E2C-8979-719687DDCB30}"/>
              </a:ext>
            </a:extLst>
          </p:cNvPr>
          <p:cNvSpPr/>
          <p:nvPr/>
        </p:nvSpPr>
        <p:spPr>
          <a:xfrm>
            <a:off x="487200" y="2793456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02DC1-F81E-4940-95AD-A1B8ABB1E1E0}"/>
              </a:ext>
            </a:extLst>
          </p:cNvPr>
          <p:cNvSpPr/>
          <p:nvPr/>
        </p:nvSpPr>
        <p:spPr>
          <a:xfrm>
            <a:off x="6354240" y="2486163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D617C-5D7D-45C6-8EA4-DAAA34A90CD4}"/>
              </a:ext>
            </a:extLst>
          </p:cNvPr>
          <p:cNvSpPr/>
          <p:nvPr/>
        </p:nvSpPr>
        <p:spPr>
          <a:xfrm>
            <a:off x="3276599" y="2486162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8AFC9-03AE-4BB8-96EF-5AA43D308EAE}"/>
              </a:ext>
            </a:extLst>
          </p:cNvPr>
          <p:cNvSpPr/>
          <p:nvPr/>
        </p:nvSpPr>
        <p:spPr>
          <a:xfrm>
            <a:off x="1569719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E99DE-A627-4640-8616-1D065DAF6A4E}"/>
              </a:ext>
            </a:extLst>
          </p:cNvPr>
          <p:cNvSpPr/>
          <p:nvPr/>
        </p:nvSpPr>
        <p:spPr>
          <a:xfrm>
            <a:off x="4643479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49B24D-5F00-465D-9245-A109F8BFF296}"/>
              </a:ext>
            </a:extLst>
          </p:cNvPr>
          <p:cNvSpPr/>
          <p:nvPr/>
        </p:nvSpPr>
        <p:spPr>
          <a:xfrm>
            <a:off x="7771980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BB195-F9C8-4473-9FDD-61E776A1706D}"/>
              </a:ext>
            </a:extLst>
          </p:cNvPr>
          <p:cNvSpPr/>
          <p:nvPr/>
        </p:nvSpPr>
        <p:spPr>
          <a:xfrm>
            <a:off x="10911420" y="2048825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Maths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4DC5F-3186-40BA-919F-DBEC96243C68}"/>
              </a:ext>
            </a:extLst>
          </p:cNvPr>
          <p:cNvSpPr/>
          <p:nvPr/>
        </p:nvSpPr>
        <p:spPr>
          <a:xfrm>
            <a:off x="1376319" y="300043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437C6C-17F8-4C2C-A4E7-0E229B176D7B}"/>
              </a:ext>
            </a:extLst>
          </p:cNvPr>
          <p:cNvSpPr/>
          <p:nvPr/>
        </p:nvSpPr>
        <p:spPr>
          <a:xfrm>
            <a:off x="6923679" y="3067556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7BE875-BF12-4CC3-A1BB-BB9C1B018F9E}"/>
              </a:ext>
            </a:extLst>
          </p:cNvPr>
          <p:cNvSpPr/>
          <p:nvPr/>
        </p:nvSpPr>
        <p:spPr>
          <a:xfrm>
            <a:off x="10274300" y="316904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 Chimie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C4C5C5-0F62-467E-8CBF-B105A79BDBF6}"/>
              </a:ext>
            </a:extLst>
          </p:cNvPr>
          <p:cNvSpPr/>
          <p:nvPr/>
        </p:nvSpPr>
        <p:spPr>
          <a:xfrm>
            <a:off x="9574960" y="2892563"/>
            <a:ext cx="7620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324612-0628-4B0A-97FA-68B3A106B6C4}"/>
              </a:ext>
            </a:extLst>
          </p:cNvPr>
          <p:cNvSpPr/>
          <p:nvPr/>
        </p:nvSpPr>
        <p:spPr>
          <a:xfrm>
            <a:off x="3494679" y="3011668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Chimie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93442-ACFF-4D2F-B7FE-235E669F3ADC}"/>
              </a:ext>
            </a:extLst>
          </p:cNvPr>
          <p:cNvSpPr/>
          <p:nvPr/>
        </p:nvSpPr>
        <p:spPr>
          <a:xfrm>
            <a:off x="4450079" y="3085402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Physique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35B215-EE5B-45D3-A57D-99013560FB0B}"/>
              </a:ext>
            </a:extLst>
          </p:cNvPr>
          <p:cNvSpPr/>
          <p:nvPr/>
        </p:nvSpPr>
        <p:spPr>
          <a:xfrm>
            <a:off x="-213840" y="1934876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D320B-C2BA-473F-A376-9228D8CA1695}"/>
              </a:ext>
            </a:extLst>
          </p:cNvPr>
          <p:cNvSpPr/>
          <p:nvPr/>
        </p:nvSpPr>
        <p:spPr>
          <a:xfrm>
            <a:off x="2882509" y="1964902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21102F-ACFC-4CA1-AA07-867C14C3323C}"/>
              </a:ext>
            </a:extLst>
          </p:cNvPr>
          <p:cNvSpPr/>
          <p:nvPr/>
        </p:nvSpPr>
        <p:spPr>
          <a:xfrm>
            <a:off x="5921309" y="2139868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58A94-8DBF-4543-8729-A1A012D7F2D4}"/>
              </a:ext>
            </a:extLst>
          </p:cNvPr>
          <p:cNvSpPr/>
          <p:nvPr/>
        </p:nvSpPr>
        <p:spPr>
          <a:xfrm>
            <a:off x="9478260" y="2375054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Info.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9EEB45-2FA5-457E-808D-0D6C1DF6421D}"/>
              </a:ext>
            </a:extLst>
          </p:cNvPr>
          <p:cNvSpPr/>
          <p:nvPr/>
        </p:nvSpPr>
        <p:spPr>
          <a:xfrm>
            <a:off x="661620" y="1712007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8E9298-3D45-4559-8655-F6A808ED7B95}"/>
              </a:ext>
            </a:extLst>
          </p:cNvPr>
          <p:cNvSpPr/>
          <p:nvPr/>
        </p:nvSpPr>
        <p:spPr>
          <a:xfrm>
            <a:off x="3762994" y="166147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66A61-D3B9-441B-AD6F-C45989E0FF76}"/>
              </a:ext>
            </a:extLst>
          </p:cNvPr>
          <p:cNvSpPr/>
          <p:nvPr/>
        </p:nvSpPr>
        <p:spPr>
          <a:xfrm>
            <a:off x="6934677" y="1704700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B8C76-394F-433D-B6E2-E693D09DA08E}"/>
              </a:ext>
            </a:extLst>
          </p:cNvPr>
          <p:cNvSpPr/>
          <p:nvPr/>
        </p:nvSpPr>
        <p:spPr>
          <a:xfrm>
            <a:off x="9983271" y="1712007"/>
            <a:ext cx="955400" cy="47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Lettres 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LV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790681-5595-4697-97C6-701B237620BD}"/>
              </a:ext>
            </a:extLst>
          </p:cNvPr>
          <p:cNvSpPr txBox="1">
            <a:spLocks/>
          </p:cNvSpPr>
          <p:nvPr/>
        </p:nvSpPr>
        <p:spPr>
          <a:xfrm>
            <a:off x="120229" y="4477068"/>
            <a:ext cx="11727542" cy="2622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/>
              <a:t>Entre 2017 et 2021 en CPGE (ttes filières scientifiques confondues)</a:t>
            </a:r>
          </a:p>
          <a:p>
            <a:pPr lvl="2"/>
            <a:r>
              <a:rPr lang="fr-FR" sz="1800"/>
              <a:t>Nombre d’inscrits + 1,2 %</a:t>
            </a:r>
          </a:p>
          <a:p>
            <a:pPr lvl="2"/>
            <a:r>
              <a:rPr lang="fr-FR" sz="1800"/>
              <a:t>Nombre de places aux concours : + 7%</a:t>
            </a:r>
          </a:p>
          <a:p>
            <a:pPr lvl="1"/>
            <a:r>
              <a:rPr lang="fr-FR" sz="2000"/>
              <a:t>Entre 2017 et 2021 en CPGE TSI (après STI2D)</a:t>
            </a:r>
          </a:p>
          <a:p>
            <a:pPr lvl="2"/>
            <a:r>
              <a:rPr lang="fr-FR" sz="1800"/>
              <a:t>Nombre d’inscrits + 2,5 %</a:t>
            </a:r>
          </a:p>
          <a:p>
            <a:pPr lvl="2"/>
            <a:r>
              <a:rPr lang="fr-FR" sz="1800"/>
              <a:t>Nombre de places aux concours : + 19%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fr-FR" sz="1200" i="1"/>
              <a:t>(chiffres scei.org)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7384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déconstruire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77" y="2523939"/>
            <a:ext cx="4186143" cy="3245644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3514083" y="1382307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et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34" y="3429000"/>
            <a:ext cx="3950967" cy="252422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4164A5-DE5A-4E11-A650-4B28204F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6FB84-F21A-45AF-A1E1-8127D894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: un parcours </a:t>
            </a:r>
            <a:r>
              <a:rPr lang="fr-FR" b="1" dirty="0">
                <a:solidFill>
                  <a:srgbClr val="FF0000"/>
                </a:solidFill>
              </a:rPr>
              <a:t>gratuit</a:t>
            </a:r>
            <a:r>
              <a:rPr lang="fr-FR" dirty="0"/>
              <a:t> et </a:t>
            </a:r>
            <a:r>
              <a:rPr lang="fr-FR" dirty="0">
                <a:solidFill>
                  <a:srgbClr val="FF0000"/>
                </a:solidFill>
              </a:rPr>
              <a:t>sécurisé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3924F-9EAA-4DFB-A459-CD80DC4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8" y="1638594"/>
            <a:ext cx="10419072" cy="3595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«  C’est plus facile de réussir ses études quand on bénéficie d’un cadre à taille humaine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des relations directes et régulières avec ses professeurs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des évaluations régulières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dans un environnement solidaire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s’investit fortement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ses études quand on a un objectif à court terme concret et motivant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C’est plus facile de réussir quand on sait qu’on est dans une voie qui mène au succès »</a:t>
            </a:r>
          </a:p>
          <a:p>
            <a:pPr marL="0" indent="0">
              <a:buNone/>
            </a:pPr>
            <a:r>
              <a:rPr lang="fr-FR" sz="1800" i="1" dirty="0">
                <a:latin typeface="Calibri (Corps)"/>
              </a:rPr>
              <a:t>Tous les étudiants ont une solution </a:t>
            </a:r>
          </a:p>
          <a:p>
            <a:pPr marL="0" indent="0">
              <a:buNone/>
            </a:pP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« 95% des étudiants ayant effectué un passage en classes préparatoires terminent leurs études avec un Master 2 en poche, selon une étude de la </a:t>
            </a:r>
            <a:r>
              <a:rPr lang="fr-FR" sz="1800" i="1" dirty="0" err="1">
                <a:solidFill>
                  <a:srgbClr val="0000FF"/>
                </a:solidFill>
                <a:latin typeface="Calibri (Corps)"/>
              </a:rPr>
              <a:t>CGE</a:t>
            </a:r>
            <a:r>
              <a:rPr lang="fr-FR" sz="1800" i="1" dirty="0">
                <a:solidFill>
                  <a:srgbClr val="0000FF"/>
                </a:solidFill>
                <a:latin typeface="Calibri (Corps)"/>
              </a:rPr>
              <a:t> (Conférence des grandes écoles) »</a:t>
            </a:r>
          </a:p>
          <a:p>
            <a:pPr marL="0" indent="0">
              <a:buNone/>
            </a:pPr>
            <a:endParaRPr lang="fr-FR" sz="1800" i="1" dirty="0">
              <a:latin typeface="Calibri (Corps)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2B4E76-14CF-427E-8CC1-E16009B3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D252CF4-2D95-486C-B184-258C15F00C09}"/>
              </a:ext>
            </a:extLst>
          </p:cNvPr>
          <p:cNvSpPr txBox="1">
            <a:spLocks/>
          </p:cNvSpPr>
          <p:nvPr/>
        </p:nvSpPr>
        <p:spPr>
          <a:xfrm>
            <a:off x="0" y="918507"/>
            <a:ext cx="12191999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fr-FR" sz="2000" b="1" dirty="0">
                <a:latin typeface="+mn-lt"/>
              </a:rPr>
              <a:t>Extrait de l’interview de Julien Manteau directeur HEC : « Pourquoi la prépa est un modèle de réussite » (L’étudiant – janvier 2021)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A076430-F0CE-4D71-9106-7B109826CAD0}"/>
              </a:ext>
            </a:extLst>
          </p:cNvPr>
          <p:cNvSpPr txBox="1">
            <a:spLocks/>
          </p:cNvSpPr>
          <p:nvPr/>
        </p:nvSpPr>
        <p:spPr>
          <a:xfrm>
            <a:off x="1" y="5226817"/>
            <a:ext cx="12191999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fr-FR" sz="2000" b="1" dirty="0">
                <a:latin typeface="+mn-lt"/>
              </a:rPr>
              <a:t>L’apprentissage</a:t>
            </a:r>
            <a:r>
              <a:rPr lang="fr-FR" sz="2000" dirty="0">
                <a:latin typeface="+mn-lt"/>
              </a:rPr>
              <a:t> en école d’ingénieurs, c’est possible !</a:t>
            </a:r>
          </a:p>
          <a:p>
            <a:r>
              <a:rPr lang="fr-FR" sz="2000" dirty="0">
                <a:latin typeface="+mn-lt"/>
              </a:rPr>
              <a:t>En 2020, </a:t>
            </a:r>
            <a:r>
              <a:rPr lang="fr-FR" sz="2000" b="1" dirty="0">
                <a:latin typeface="+mn-lt"/>
              </a:rPr>
              <a:t>18,9 % des diplômés</a:t>
            </a:r>
            <a:r>
              <a:rPr lang="fr-FR" sz="2000" dirty="0">
                <a:latin typeface="+mn-lt"/>
              </a:rPr>
              <a:t> ont effectué leurs études en contrat d’apprentissage.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E7B7885-7CD0-4BC7-8CE6-9921CA8A4E9D}"/>
              </a:ext>
            </a:extLst>
          </p:cNvPr>
          <p:cNvSpPr txBox="1">
            <a:spLocks/>
          </p:cNvSpPr>
          <p:nvPr/>
        </p:nvSpPr>
        <p:spPr>
          <a:xfrm>
            <a:off x="7804297" y="5775967"/>
            <a:ext cx="4738575" cy="93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pPr algn="l"/>
            <a:r>
              <a:rPr lang="fr-FR" sz="1400" i="1" dirty="0">
                <a:latin typeface="+mn-lt"/>
              </a:rPr>
              <a:t>Enquête 2021 L’insertion des diplômés des Grandes écoles </a:t>
            </a:r>
            <a:br>
              <a:rPr lang="fr-FR" sz="1400" i="1" dirty="0">
                <a:latin typeface="+mn-lt"/>
              </a:rPr>
            </a:br>
            <a:endParaRPr lang="fr-FR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34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F7006-52BC-4807-9C14-98CAEE8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sur les CPGE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851A9-C3DB-4723-A127-FBCB673A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Il existe des CPGE pour les bacs généraux et technologiques.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CPGE + Grandes écoles constituent un parcours gratuit, sécurisé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élèves bénéficient d’un encadrement particulier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Les élèves ayant suivi la spécialité Sciences de l’Ingénieur peuvent trouver leur place dans toutes les filières.</a:t>
            </a:r>
          </a:p>
          <a:p>
            <a:pPr>
              <a:buFont typeface="Wingdings 3" panose="05040102010807070707" pitchFamily="18" charset="2"/>
              <a:buChar char="Æ"/>
            </a:pPr>
            <a:r>
              <a:rPr lang="fr-FR" dirty="0">
                <a:solidFill>
                  <a:srgbClr val="C00000"/>
                </a:solidFill>
              </a:rPr>
              <a:t>Sur Parcours Sup il est nécessaire de faire des choix </a:t>
            </a:r>
            <a:r>
              <a:rPr lang="fr-FR" b="1" dirty="0">
                <a:solidFill>
                  <a:srgbClr val="C00000"/>
                </a:solidFill>
              </a:rPr>
              <a:t>étendus sur les filières et sur les lycées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F1514-F05C-46CA-989F-DFB4E76E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90053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9740CC-E8AC-4EFE-B033-3C18B55F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IUT – BUT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182F19-A57A-4241-A80F-A5B7D53B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07F2006-3F61-4D76-A541-903E739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5207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0E3-17AA-4370-86EA-094713D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BCC7D-1008-42F3-BB56-81E063E1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248228"/>
            <a:ext cx="5863771" cy="5110161"/>
          </a:xfrm>
        </p:spPr>
        <p:txBody>
          <a:bodyPr>
            <a:normAutofit/>
          </a:bodyPr>
          <a:lstStyle/>
          <a:p>
            <a:r>
              <a:rPr lang="fr-FR" sz="2400" dirty="0"/>
              <a:t>Secteur des services</a:t>
            </a:r>
          </a:p>
          <a:p>
            <a:pPr lvl="1"/>
            <a:r>
              <a:rPr lang="fr-FR" sz="2000" dirty="0"/>
              <a:t>Carrières juridiques</a:t>
            </a:r>
          </a:p>
          <a:p>
            <a:pPr lvl="1"/>
            <a:r>
              <a:rPr lang="fr-FR" sz="2000" dirty="0"/>
              <a:t>Carrières sociales</a:t>
            </a:r>
          </a:p>
          <a:p>
            <a:pPr lvl="1"/>
            <a:r>
              <a:rPr lang="fr-FR" sz="2000" dirty="0"/>
              <a:t>Gestion administrative et commerciale des organisations</a:t>
            </a:r>
          </a:p>
          <a:p>
            <a:pPr lvl="1"/>
            <a:r>
              <a:rPr lang="fr-FR" sz="2000" dirty="0"/>
              <a:t>Gestion des entreprises et administrations</a:t>
            </a:r>
          </a:p>
          <a:p>
            <a:pPr lvl="1"/>
            <a:r>
              <a:rPr lang="fr-FR" sz="2000" dirty="0"/>
              <a:t>Management de la logistique et des transports (ex GLT)</a:t>
            </a:r>
          </a:p>
          <a:p>
            <a:pPr lvl="1"/>
            <a:r>
              <a:rPr lang="fr-FR" sz="2000" dirty="0"/>
              <a:t>Information-Communication</a:t>
            </a:r>
          </a:p>
          <a:p>
            <a:pPr lvl="1"/>
            <a:r>
              <a:rPr lang="fr-FR" sz="2000" dirty="0"/>
              <a:t>Statistique et informatique décisionnelle</a:t>
            </a:r>
          </a:p>
          <a:p>
            <a:pPr lvl="1"/>
            <a:r>
              <a:rPr lang="fr-FR" sz="2000" dirty="0"/>
              <a:t>Techniques de commercialisation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4EBCC7D-1008-42F3-BB56-81E063E1BA2D}"/>
              </a:ext>
            </a:extLst>
          </p:cNvPr>
          <p:cNvSpPr txBox="1">
            <a:spLocks/>
          </p:cNvSpPr>
          <p:nvPr/>
        </p:nvSpPr>
        <p:spPr>
          <a:xfrm>
            <a:off x="6096000" y="1248227"/>
            <a:ext cx="5863771" cy="5110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Secteur industriel</a:t>
            </a:r>
          </a:p>
          <a:p>
            <a:pPr lvl="1"/>
            <a:r>
              <a:rPr lang="fr-FR" dirty="0"/>
              <a:t>Chimie</a:t>
            </a:r>
          </a:p>
          <a:p>
            <a:pPr lvl="1"/>
            <a:r>
              <a:rPr lang="fr-FR" dirty="0"/>
              <a:t>Génie biologique</a:t>
            </a:r>
          </a:p>
          <a:p>
            <a:pPr lvl="1"/>
            <a:r>
              <a:rPr lang="fr-FR" dirty="0"/>
              <a:t>Génie chimique - Génie des procédés</a:t>
            </a:r>
          </a:p>
          <a:p>
            <a:pPr lvl="1"/>
            <a:r>
              <a:rPr lang="fr-FR" dirty="0"/>
              <a:t>Génie Civil - Construction Durable</a:t>
            </a:r>
          </a:p>
          <a:p>
            <a:pPr lvl="1"/>
            <a:r>
              <a:rPr lang="fr-FR" dirty="0"/>
              <a:t>Génie électrique et informatique industrielle</a:t>
            </a:r>
          </a:p>
          <a:p>
            <a:pPr lvl="1"/>
            <a:r>
              <a:rPr lang="fr-FR" dirty="0"/>
              <a:t>Génie industriel et maintenance</a:t>
            </a:r>
          </a:p>
          <a:p>
            <a:pPr lvl="1"/>
            <a:r>
              <a:rPr lang="fr-FR" dirty="0"/>
              <a:t>Génie mécanique et productique</a:t>
            </a:r>
          </a:p>
          <a:p>
            <a:pPr lvl="1"/>
            <a:r>
              <a:rPr lang="fr-FR" dirty="0"/>
              <a:t>Métiers de la transition et de l’efficacité énergétique (ex GTE)</a:t>
            </a:r>
          </a:p>
          <a:p>
            <a:pPr lvl="1"/>
            <a:r>
              <a:rPr lang="fr-FR" dirty="0"/>
              <a:t>Hygiène, sécurité, environnement</a:t>
            </a:r>
          </a:p>
          <a:p>
            <a:pPr lvl="1"/>
            <a:r>
              <a:rPr lang="fr-FR" dirty="0"/>
              <a:t>Informatique</a:t>
            </a:r>
          </a:p>
          <a:p>
            <a:pPr lvl="1"/>
            <a:r>
              <a:rPr lang="fr-FR" dirty="0"/>
              <a:t>Mesures physiques</a:t>
            </a:r>
          </a:p>
          <a:p>
            <a:pPr lvl="1"/>
            <a:r>
              <a:rPr lang="fr-FR" dirty="0"/>
              <a:t>Métiers du Multimédia et de l'Internet</a:t>
            </a:r>
          </a:p>
          <a:p>
            <a:pPr lvl="1"/>
            <a:r>
              <a:rPr lang="fr-FR" dirty="0"/>
              <a:t>Packaging, Emballage et conditionnement</a:t>
            </a:r>
          </a:p>
          <a:p>
            <a:pPr lvl="1"/>
            <a:r>
              <a:rPr lang="fr-FR" dirty="0"/>
              <a:t>Qualité, logistique industrielle et organisation</a:t>
            </a:r>
          </a:p>
          <a:p>
            <a:pPr lvl="1"/>
            <a:r>
              <a:rPr lang="fr-FR" dirty="0"/>
              <a:t>Réseaux et télécommunications</a:t>
            </a:r>
          </a:p>
          <a:p>
            <a:pPr lvl="1"/>
            <a:r>
              <a:rPr lang="fr-FR" dirty="0"/>
              <a:t>Sciences et génie des matériaux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AB5F2-E2F2-4D0D-9543-49DEB766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85423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AF5D8-4D71-4465-8D5C-A6E554E2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érosion entre 1</a:t>
            </a:r>
            <a:r>
              <a:rPr lang="fr-FR" baseline="30000" dirty="0"/>
              <a:t>ère</a:t>
            </a:r>
            <a:r>
              <a:rPr lang="fr-FR" dirty="0"/>
              <a:t> et 2</a:t>
            </a:r>
            <a:r>
              <a:rPr lang="fr-FR" baseline="30000" dirty="0"/>
              <a:t>ième</a:t>
            </a:r>
            <a:r>
              <a:rPr lang="fr-FR" dirty="0"/>
              <a:t> année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47CF90-19C1-4021-980F-8C648A2D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32031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0E3-17AA-4370-86EA-094713D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BUT de l’académie de Lyon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/>
          <a:stretch/>
        </p:blipFill>
        <p:spPr>
          <a:xfrm>
            <a:off x="7526498" y="1210426"/>
            <a:ext cx="2178504" cy="1534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2"/>
          <a:stretch/>
        </p:blipFill>
        <p:spPr>
          <a:xfrm>
            <a:off x="7519815" y="3060048"/>
            <a:ext cx="2185187" cy="15391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/>
        </p:blipFill>
        <p:spPr>
          <a:xfrm>
            <a:off x="7526498" y="4838177"/>
            <a:ext cx="2178504" cy="15146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836358" y="144918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TC / Tech de Co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845976" y="3189699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GLT</a:t>
            </a:r>
            <a:r>
              <a:rPr lang="fr-FR" sz="1100" dirty="0"/>
              <a:t> devient </a:t>
            </a:r>
            <a:r>
              <a:rPr lang="fr-FR" sz="1100" dirty="0">
                <a:solidFill>
                  <a:srgbClr val="FF0066"/>
                </a:solidFill>
              </a:rPr>
              <a:t>MLT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836358" y="171079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GE2I / GEII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834788" y="195279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Informatique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844406" y="3451309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STID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844406" y="217804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GIM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836231" y="24200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GMP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845849" y="36900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QLIO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11972" y="116639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GCCD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844406" y="4175418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HSE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121714" y="1290275"/>
            <a:ext cx="1291765" cy="2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6600"/>
                </a:solidFill>
              </a:rPr>
              <a:t>GTE</a:t>
            </a:r>
            <a:r>
              <a:rPr lang="fr-FR" sz="1100" dirty="0"/>
              <a:t> devient </a:t>
            </a:r>
            <a:r>
              <a:rPr lang="fr-FR" sz="1100" dirty="0">
                <a:solidFill>
                  <a:srgbClr val="FF6600"/>
                </a:solidFill>
              </a:rPr>
              <a:t>MT2E</a:t>
            </a:r>
            <a:endParaRPr lang="fr-FR" sz="11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88" y="2517629"/>
            <a:ext cx="1905000" cy="1905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9798"/>
          <a:stretch/>
        </p:blipFill>
        <p:spPr>
          <a:xfrm>
            <a:off x="2445329" y="4668576"/>
            <a:ext cx="2302398" cy="1430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462" y="3158909"/>
            <a:ext cx="2289752" cy="116027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329" y="1216193"/>
            <a:ext cx="2309014" cy="153803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445329" y="2713232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IUT Bourg-en-Bresse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579871" y="320851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GE2I / GEII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948562" y="495183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48562" y="36371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GMP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036453" y="3918503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911694" y="52134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QLIO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690846" y="550845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RT / R&amp;T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377498" y="163884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0070C0"/>
                </a:solidFill>
              </a:rPr>
              <a:t>Informatique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306965" y="5806269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66"/>
                </a:solidFill>
              </a:rPr>
              <a:t>TC / Tech de Co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EAEECD-CF61-4619-91A7-86711132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72129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A071-7734-44D3-8EF5-C165DA19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E73F-D981-463D-8A27-CA51DFC1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de l’IUT</a:t>
            </a:r>
          </a:p>
          <a:p>
            <a:pPr lvl="1"/>
            <a:r>
              <a:rPr lang="fr-FR" dirty="0"/>
              <a:t>Trop dur, beaucoup de travail</a:t>
            </a:r>
          </a:p>
          <a:p>
            <a:pPr lvl="1"/>
            <a:r>
              <a:rPr lang="fr-FR" dirty="0"/>
              <a:t>Cours en amphi</a:t>
            </a:r>
          </a:p>
          <a:p>
            <a:pPr lvl="1"/>
            <a:r>
              <a:rPr lang="fr-FR" dirty="0"/>
              <a:t>Grandes promos (100, 200 étudiants)</a:t>
            </a:r>
          </a:p>
          <a:p>
            <a:pPr lvl="1"/>
            <a:r>
              <a:rPr lang="fr-FR" dirty="0"/>
              <a:t>Filière réservée aux bacs généraux</a:t>
            </a:r>
          </a:p>
          <a:p>
            <a:pPr lvl="1"/>
            <a:r>
              <a:rPr lang="fr-FR" dirty="0"/>
              <a:t>Départements peu connus (peu de départements IUT en France)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8822D0-26E8-4E9D-980F-B91B5518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79860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51164" y="4311078"/>
            <a:ext cx="1017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b="1" dirty="0">
                <a:solidFill>
                  <a:srgbClr val="CB4E3D"/>
                </a:solidFill>
              </a:rPr>
              <a:t>Les taux de passage de seconde en première dans la voie générale et la voie technologiques sont stables. La réforme du baccalauréat (promo 2018) est sans impact. </a:t>
            </a:r>
          </a:p>
          <a:p>
            <a:endParaRPr lang="fr-FR" dirty="0"/>
          </a:p>
          <a:p>
            <a:r>
              <a:rPr lang="fr-FR" i="1" dirty="0"/>
              <a:t>Sources : DSI - chiffres académie de Lyon 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418364"/>
              </p:ext>
            </p:extLst>
          </p:nvPr>
        </p:nvGraphicFramePr>
        <p:xfrm>
          <a:off x="851164" y="1295620"/>
          <a:ext cx="10176164" cy="2895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6E4918-B31D-4834-A287-8F86D975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6861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Parcours sécurisé</a:t>
            </a:r>
          </a:p>
          <a:p>
            <a:r>
              <a:rPr lang="fr-FR" dirty="0"/>
              <a:t>Étudiant en université</a:t>
            </a:r>
          </a:p>
          <a:p>
            <a:r>
              <a:rPr lang="fr-FR" dirty="0"/>
              <a:t>Contrôle continu</a:t>
            </a:r>
          </a:p>
          <a:p>
            <a:r>
              <a:rPr lang="fr-FR" dirty="0"/>
              <a:t>Assiduité</a:t>
            </a:r>
          </a:p>
          <a:p>
            <a:r>
              <a:rPr lang="fr-FR" dirty="0"/>
              <a:t>Autonomie</a:t>
            </a:r>
          </a:p>
          <a:p>
            <a:r>
              <a:rPr lang="fr-FR" dirty="0"/>
              <a:t>Variétés des enseignants (PU/MCF, PRAG/PRCE, professionnels métiers)</a:t>
            </a:r>
          </a:p>
          <a:p>
            <a:r>
              <a:rPr lang="fr-FR" dirty="0"/>
              <a:t>Liens avec des labos de recherche</a:t>
            </a:r>
          </a:p>
          <a:p>
            <a:r>
              <a:rPr lang="fr-FR" dirty="0"/>
              <a:t>Parcours de formation par validation des compétences</a:t>
            </a:r>
          </a:p>
          <a:p>
            <a:r>
              <a:rPr lang="fr-FR" dirty="0"/>
              <a:t>Adaptation locale du parcours (ex : BUT QLIO 3 départements sur la Région)</a:t>
            </a:r>
          </a:p>
          <a:p>
            <a:r>
              <a:rPr lang="fr-FR" dirty="0"/>
              <a:t>Dépend de l’Enseignement Supérieur et de la Recherche</a:t>
            </a:r>
          </a:p>
          <a:p>
            <a:r>
              <a:rPr lang="fr-FR" dirty="0"/>
              <a:t>Quotas 50% STI2D</a:t>
            </a:r>
          </a:p>
          <a:p>
            <a:pPr lvl="1"/>
            <a:r>
              <a:rPr lang="fr-FR" dirty="0"/>
              <a:t>Permet de faciliter l’orientation des STI2D dans ces filières</a:t>
            </a:r>
          </a:p>
          <a:p>
            <a:pPr lvl="1"/>
            <a:r>
              <a:rPr lang="fr-FR" dirty="0"/>
              <a:t>Mais risque de capter de bons profils qui allaient en BTS</a:t>
            </a:r>
          </a:p>
          <a:p>
            <a:pPr lvl="2"/>
            <a:r>
              <a:rPr lang="fr-FR" dirty="0"/>
              <a:t>IUT GC : 47% de bac STI2D </a:t>
            </a:r>
          </a:p>
          <a:p>
            <a:pPr lvl="2"/>
            <a:r>
              <a:rPr lang="fr-FR" dirty="0"/>
              <a:t>IUT </a:t>
            </a:r>
            <a:r>
              <a:rPr lang="fr-FR" dirty="0" err="1"/>
              <a:t>GEII</a:t>
            </a:r>
            <a:r>
              <a:rPr lang="fr-FR" dirty="0"/>
              <a:t> : 30% de bac STI2D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B07C-4CB7-457B-BBEA-33F5A64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60479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passerelles avec les lycées</a:t>
            </a:r>
          </a:p>
        </p:txBody>
      </p:sp>
      <p:pic>
        <p:nvPicPr>
          <p:cNvPr id="17" name="Image 16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54" y="2268018"/>
            <a:ext cx="1497315" cy="1183842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4850199" y="1445765"/>
            <a:ext cx="2229559" cy="2217132"/>
            <a:chOff x="5923003" y="2712485"/>
            <a:chExt cx="1429402" cy="1421435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003" y="2712485"/>
              <a:ext cx="1011202" cy="1021314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3003" y="3886632"/>
              <a:ext cx="1429402" cy="247288"/>
            </a:xfrm>
            <a:prstGeom prst="rect">
              <a:avLst/>
            </a:prstGeom>
          </p:spPr>
        </p:pic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076" y="4267800"/>
            <a:ext cx="1697853" cy="17422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56" y="4375208"/>
            <a:ext cx="2877283" cy="82322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81" y="5238459"/>
            <a:ext cx="2033069" cy="921658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7000693" y="1758814"/>
            <a:ext cx="2852089" cy="1478181"/>
            <a:chOff x="7010400" y="5177838"/>
            <a:chExt cx="1828515" cy="947683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177838"/>
              <a:ext cx="1828514" cy="613362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7010401" y="5756189"/>
              <a:ext cx="182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Département Génie Civile Construction Durable</a:t>
              </a:r>
            </a:p>
          </p:txBody>
        </p:sp>
      </p:grpSp>
      <p:sp>
        <p:nvSpPr>
          <p:cNvPr id="27" name="object 24"/>
          <p:cNvSpPr/>
          <p:nvPr/>
        </p:nvSpPr>
        <p:spPr>
          <a:xfrm>
            <a:off x="736960" y="3277181"/>
            <a:ext cx="2127762" cy="1352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54" y="1054326"/>
            <a:ext cx="1199280" cy="116852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2EF058-5404-4774-8D9F-9BE17051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066416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80B-942B-4BCF-A60A-363DBF18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parler d’orientation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AEBFF-93D0-4CCE-A74C-B4A83DDC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au plus tôt aux élèves (ou aux parents) que </a:t>
            </a:r>
          </a:p>
          <a:p>
            <a:pPr lvl="1"/>
            <a:r>
              <a:rPr lang="fr-FR" dirty="0"/>
              <a:t>conserver la spécialité SI n’est pas un frein à l’orientation. </a:t>
            </a:r>
          </a:p>
          <a:p>
            <a:pPr lvl="1"/>
            <a:r>
              <a:rPr lang="fr-FR" dirty="0"/>
              <a:t>S’orienter en STI2D ouvre la porte aux études supérieures.</a:t>
            </a:r>
          </a:p>
          <a:p>
            <a:r>
              <a:rPr lang="fr-FR" dirty="0"/>
              <a:t>Ne pas orienter les élèves, mais les aider à définir leur parcours de formation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89D1CD-3672-430F-A3D2-F66FEC66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42946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7BF60A6-A8B4-4841-9C62-EF1C15EC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1B792B-AF7E-48DE-91DA-E4B14F9F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F70CDAD-9B89-4D7C-ABB5-56A7FE6E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6770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8299C-9EFD-4B5F-B1D4-68DED450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spécificités de la filière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EE60F-4CB0-4ED7-BA4B-FFACA150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Parcours sécurisé sur 2 ans </a:t>
            </a:r>
          </a:p>
          <a:p>
            <a:pPr lvl="1"/>
            <a:r>
              <a:rPr lang="fr-FR" dirty="0"/>
              <a:t>sous statut scolaire ou apprentissage </a:t>
            </a:r>
            <a:r>
              <a:rPr lang="fr-FR" dirty="0">
                <a:latin typeface="Calibri" panose="020F0502020204030204" pitchFamily="34" charset="0"/>
              </a:rPr>
              <a:t>ou mixte scolaire puis apprentissage</a:t>
            </a:r>
          </a:p>
          <a:p>
            <a:r>
              <a:rPr lang="fr-FR" dirty="0"/>
              <a:t>Cadré</a:t>
            </a:r>
          </a:p>
          <a:p>
            <a:r>
              <a:rPr lang="fr-FR" dirty="0"/>
              <a:t>Petites sections</a:t>
            </a:r>
          </a:p>
          <a:p>
            <a:r>
              <a:rPr lang="fr-FR" dirty="0"/>
              <a:t>En lycée</a:t>
            </a:r>
          </a:p>
          <a:p>
            <a:r>
              <a:rPr lang="fr-FR" dirty="0"/>
              <a:t>Formations professionnelles et spécialisées</a:t>
            </a:r>
          </a:p>
          <a:p>
            <a:r>
              <a:rPr lang="fr-FR" dirty="0">
                <a:latin typeface="Calibri" panose="020F0502020204030204" pitchFamily="34" charset="0"/>
                <a:sym typeface="Wingdings" pitchFamily="2" charset="2"/>
              </a:rPr>
              <a:t>Choix important de spécialités (&gt; 100)</a:t>
            </a:r>
          </a:p>
          <a:p>
            <a:r>
              <a:rPr lang="fr-FR" b="1" dirty="0">
                <a:latin typeface="Calibri" panose="020F0502020204030204" pitchFamily="34" charset="0"/>
              </a:rPr>
              <a:t>Intégration rapide</a:t>
            </a:r>
            <a:r>
              <a:rPr lang="fr-FR" dirty="0">
                <a:latin typeface="Calibri" panose="020F0502020204030204" pitchFamily="34" charset="0"/>
              </a:rPr>
              <a:t> dans le monde professionnel</a:t>
            </a:r>
            <a:endParaRPr lang="fr-FR" dirty="0"/>
          </a:p>
          <a:p>
            <a:r>
              <a:rPr lang="fr-FR" dirty="0"/>
              <a:t>Dépend de l’Education Nationale</a:t>
            </a:r>
          </a:p>
          <a:p>
            <a:r>
              <a:rPr lang="fr-FR" dirty="0">
                <a:solidFill>
                  <a:srgbClr val="FF0000"/>
                </a:solidFill>
              </a:rPr>
              <a:t>Quotas Bac Pro</a:t>
            </a:r>
          </a:p>
          <a:p>
            <a:r>
              <a:rPr lang="fr-FR" dirty="0"/>
              <a:t>Epreuves en cours de formation (CCF) et épreuves ponctuelles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A66045-D187-41E1-B95D-BDE78DFD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47955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6AAD046-6CA8-4739-ABA2-10325188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quotas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7FF5630-FFB2-430F-975A-0B437EA0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BTS il existe un quota pour les titulaires d’un Bac Pro – 42% en moyenne.</a:t>
            </a:r>
          </a:p>
          <a:p>
            <a:pPr lvl="1"/>
            <a:r>
              <a:rPr lang="fr-FR" dirty="0"/>
              <a:t>De 12% minimum pour les BTS CIRA à 60% pour les BTS maintenance de véhicule. </a:t>
            </a:r>
          </a:p>
          <a:p>
            <a:pPr lvl="1"/>
            <a:endParaRPr lang="fr-FR" dirty="0"/>
          </a:p>
          <a:p>
            <a:r>
              <a:rPr lang="fr-FR" dirty="0"/>
              <a:t>Existence de quota pour les titulaires d’un bac technologique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7B0D86-83DA-4E7D-B44E-C7DBBD7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26633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BTS PRODUCTION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386456128"/>
              </p:ext>
            </p:extLst>
          </p:nvPr>
        </p:nvGraphicFramePr>
        <p:xfrm>
          <a:off x="7312554" y="2953593"/>
          <a:ext cx="5706708" cy="315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83" y="671056"/>
            <a:ext cx="2758854" cy="1839236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974C98-7A03-40B5-8490-54410623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4D38242C-D371-42F3-AE8B-1F557B07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25183"/>
              </p:ext>
            </p:extLst>
          </p:nvPr>
        </p:nvGraphicFramePr>
        <p:xfrm>
          <a:off x="31529" y="1087816"/>
          <a:ext cx="8121868" cy="53299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0467">
                  <a:extLst>
                    <a:ext uri="{9D8B030D-6E8A-4147-A177-3AD203B41FA5}">
                      <a16:colId xmlns:a16="http://schemas.microsoft.com/office/drawing/2014/main" val="3496230958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4197067715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2738741216"/>
                    </a:ext>
                  </a:extLst>
                </a:gridCol>
                <a:gridCol w="2030467">
                  <a:extLst>
                    <a:ext uri="{9D8B030D-6E8A-4147-A177-3AD203B41FA5}">
                      <a16:colId xmlns:a16="http://schemas.microsoft.com/office/drawing/2014/main" val="1278116671"/>
                    </a:ext>
                  </a:extLst>
                </a:gridCol>
              </a:tblGrid>
              <a:tr h="400812">
                <a:tc>
                  <a:txBody>
                    <a:bodyPr/>
                    <a:lstStyle/>
                    <a:p>
                      <a:r>
                        <a:rPr lang="fr-FR" sz="1100" b="0" dirty="0"/>
                        <a:t>Architectures métalliques, conception réalisation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Conception processus </a:t>
                      </a:r>
                      <a:r>
                        <a:rPr lang="fr-FR" sz="1100" b="0" dirty="0" err="1"/>
                        <a:t>rea</a:t>
                      </a:r>
                      <a:r>
                        <a:rPr lang="fr-FR" sz="1100" b="0" dirty="0"/>
                        <a:t>. Prod 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Design d’espace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0" dirty="0" err="1"/>
                        <a:t>Europlastics</a:t>
                      </a:r>
                      <a:r>
                        <a:rPr lang="fr-FR" sz="1100" b="0" dirty="0"/>
                        <a:t> et composites </a:t>
                      </a:r>
                      <a:r>
                        <a:rPr lang="fr-FR" sz="1100" b="0" dirty="0" err="1"/>
                        <a:t>OP:POP</a:t>
                      </a:r>
                      <a:endParaRPr lang="fr-FR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54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Assistance technique d’ingénieur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Conception processus </a:t>
                      </a:r>
                      <a:r>
                        <a:rPr lang="fr-FR" sz="1100" dirty="0" err="1"/>
                        <a:t>rea</a:t>
                      </a:r>
                      <a:r>
                        <a:rPr lang="fr-FR" sz="1100" dirty="0"/>
                        <a:t>. Prod </a:t>
                      </a:r>
                      <a:r>
                        <a:rPr lang="fr-FR" sz="1100" dirty="0" err="1"/>
                        <a:t>OPB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Design mode, textile &amp; env.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/>
                        <a:t>Europlastics</a:t>
                      </a:r>
                      <a:r>
                        <a:rPr lang="fr-FR" sz="1100" dirty="0"/>
                        <a:t> te composites </a:t>
                      </a:r>
                      <a:r>
                        <a:rPr lang="fr-FR" sz="1100" dirty="0" err="1"/>
                        <a:t>OPT:CO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1667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Bâtiment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produits industriels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Développement et réalisation 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Fluides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8472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Bio analyses et contrôles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réalisation carrosserie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Electrotechnique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Fluides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47070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Biotechnologies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réalisation chaudronnerie industrielle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Enveloppe bâtiments conc.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Fluide énergies domotique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6185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et réalisation de systèmes 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procédé découpe emboutissage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Etude et réalisation d’agencements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Fonderie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2924"/>
                  </a:ext>
                </a:extLst>
              </a:tr>
              <a:tr h="521063">
                <a:tc>
                  <a:txBody>
                    <a:bodyPr/>
                    <a:lstStyle/>
                    <a:p>
                      <a:r>
                        <a:rPr lang="fr-FR" sz="1100" dirty="0"/>
                        <a:t>Conception et industrialisation en microtechniques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Contrôle industriel, régulation 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Etudes et économie de la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Innovation textile OPTA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14016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Innovation textile </a:t>
                      </a:r>
                      <a:r>
                        <a:rPr lang="fr-FR" sz="1100" dirty="0" err="1"/>
                        <a:t>OPTB</a:t>
                      </a:r>
                      <a:r>
                        <a:rPr lang="fr-FR" sz="1100" dirty="0"/>
                        <a:t> </a:t>
                      </a:r>
                      <a:r>
                        <a:rPr lang="fr-FR" sz="1100" dirty="0" err="1"/>
                        <a:t>veh</a:t>
                      </a:r>
                      <a:r>
                        <a:rPr lang="fr-FR" sz="1100" dirty="0"/>
                        <a:t>. Tr. </a:t>
                      </a:r>
                      <a:r>
                        <a:rPr lang="fr-FR" sz="1100" dirty="0" err="1"/>
                        <a:t>rou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Aint</a:t>
                      </a:r>
                      <a:r>
                        <a:rPr lang="fr-FR" sz="1100" dirty="0"/>
                        <a:t>. Mat. </a:t>
                      </a:r>
                      <a:r>
                        <a:rPr lang="fr-FR" sz="1100" dirty="0" err="1"/>
                        <a:t>Construc</a:t>
                      </a:r>
                      <a:r>
                        <a:rPr lang="fr-FR" sz="1100" dirty="0"/>
                        <a:t> manutention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A </a:t>
                      </a:r>
                      <a:r>
                        <a:rPr lang="fr-FR" sz="1100" dirty="0" err="1"/>
                        <a:t>sys</a:t>
                      </a:r>
                      <a:r>
                        <a:rPr lang="fr-FR" sz="1100" dirty="0"/>
                        <a:t>.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 B </a:t>
                      </a:r>
                      <a:r>
                        <a:rPr lang="fr-FR" sz="1100" dirty="0" err="1"/>
                        <a:t>sys</a:t>
                      </a:r>
                      <a:r>
                        <a:rPr lang="fr-FR" sz="1100" dirty="0"/>
                        <a:t>. </a:t>
                      </a:r>
                      <a:r>
                        <a:rPr lang="fr-FR" sz="1100" dirty="0" err="1"/>
                        <a:t>Ener</a:t>
                      </a:r>
                      <a:r>
                        <a:rPr lang="fr-FR" sz="1100" dirty="0"/>
                        <a:t>. &amp; </a:t>
                      </a:r>
                      <a:r>
                        <a:rPr lang="fr-FR" sz="1100" dirty="0" err="1"/>
                        <a:t>flui</a:t>
                      </a:r>
                      <a:r>
                        <a:rPr lang="fr-FR" sz="11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8867"/>
                  </a:ext>
                </a:extLst>
              </a:tr>
              <a:tr h="558273">
                <a:tc>
                  <a:txBody>
                    <a:bodyPr/>
                    <a:lstStyle/>
                    <a:p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. A Sys.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Maint. Sys. </a:t>
                      </a:r>
                      <a:r>
                        <a:rPr lang="fr-FR" sz="1100" dirty="0" err="1"/>
                        <a:t>Opt</a:t>
                      </a:r>
                      <a:r>
                        <a:rPr lang="fr-FR" sz="1100" dirty="0"/>
                        <a:t>. B Sys. </a:t>
                      </a:r>
                      <a:r>
                        <a:rPr lang="fr-FR" sz="1100" dirty="0" err="1"/>
                        <a:t>Ener</a:t>
                      </a:r>
                      <a:r>
                        <a:rPr lang="fr-FR" sz="1100" dirty="0"/>
                        <a:t> &amp; </a:t>
                      </a:r>
                      <a:r>
                        <a:rPr lang="fr-FR" sz="1100" dirty="0" err="1"/>
                        <a:t>flui</a:t>
                      </a:r>
                      <a:endParaRPr lang="fr-FR" sz="1100" dirty="0"/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Métiers de la chimie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Métiers de la mode-vêtements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59843"/>
                  </a:ext>
                </a:extLst>
              </a:tr>
              <a:tr h="374096">
                <a:tc>
                  <a:txBody>
                    <a:bodyPr/>
                    <a:lstStyle/>
                    <a:p>
                      <a:r>
                        <a:rPr lang="fr-FR" sz="1100" dirty="0"/>
                        <a:t>Métiers de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Métiers géomètre-topographe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Moteurs à combustion interne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Pilotage de procédés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263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Système constructif bois &amp;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Systèmes numériques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Systèmes numériques 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Technico-commercial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96875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r>
                        <a:rPr lang="fr-FR" sz="1100" dirty="0"/>
                        <a:t>Traitement des matériaux 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Travaux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3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MODALITES </a:t>
            </a:r>
          </a:p>
        </p:txBody>
      </p:sp>
      <p:sp>
        <p:nvSpPr>
          <p:cNvPr id="6" name="ZoneTexte 4"/>
          <p:cNvSpPr txBox="1">
            <a:spLocks noChangeArrowheads="1"/>
          </p:cNvSpPr>
          <p:nvPr/>
        </p:nvSpPr>
        <p:spPr bwMode="auto">
          <a:xfrm>
            <a:off x="1775521" y="-35461"/>
            <a:ext cx="88924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800" dirty="0">
                <a:solidFill>
                  <a:schemeClr val="bg1"/>
                </a:solidFill>
                <a:latin typeface="Calibri" panose="020F0502020204030204" pitchFamily="34" charset="0"/>
              </a:rPr>
              <a:t>MODALITES                                                                              </a:t>
            </a:r>
            <a:r>
              <a:rPr lang="fr-FR" altLang="fr-FR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BTS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73187"/>
              </p:ext>
            </p:extLst>
          </p:nvPr>
        </p:nvGraphicFramePr>
        <p:xfrm>
          <a:off x="467591" y="980003"/>
          <a:ext cx="11217590" cy="5544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4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SCOLAIRE</a:t>
                      </a:r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APPRENTI</a:t>
                      </a:r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Même diplôme – Même examen</a:t>
                      </a:r>
                      <a:endParaRPr lang="fr-FR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4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Formation identique dans tous les établissements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Statut étudiant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Vacances et rythme scolaires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Accès aux logements étudiants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Bourses d’étude 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Formation dans une entreprise 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Statut salarié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35h par semaine - 5 semaines de congés par an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2 lieux de formation</a:t>
                      </a:r>
                    </a:p>
                    <a:p>
                      <a:pPr marL="171450" indent="-171450">
                        <a:lnSpc>
                          <a:spcPts val="2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altLang="fr-FR" sz="1800" dirty="0"/>
                        <a:t>Rémunération (% du SMIC selon le nombre d’années d’apprentissage et âge)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4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fr-FR" altLang="fr-FR" sz="1800" kern="1200" dirty="0"/>
                        <a:t>  Stage en entreprise (4 à 10 semaines)</a:t>
                      </a:r>
                      <a:endParaRPr lang="fr-FR" altLang="fr-FR" sz="1800" dirty="0"/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Projet industriel en équipe </a:t>
                      </a:r>
                      <a:endParaRPr lang="fr-FR" sz="1800" dirty="0"/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sz="1800" dirty="0"/>
                        <a:t> Poursuites d’études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Avoir un CV en pré bac… nécessité de se préparer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Recherche d’une entreprise et signature contrat d’apprentissage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Rythme élevé et soutenu de travail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Insertion plus rapide dans le monde du travail</a:t>
                      </a: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0"/>
                        </a:spcBef>
                        <a:buFontTx/>
                        <a:buChar char="•"/>
                      </a:pPr>
                      <a:r>
                        <a:rPr lang="fr-FR" altLang="fr-FR" sz="1800" dirty="0"/>
                        <a:t> Expérience professionnelle</a:t>
                      </a:r>
                      <a:endParaRPr lang="fr-FR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1B6F3A-8719-4AF2-BDE4-74BD804A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3566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la sortie du BTS</a:t>
            </a:r>
          </a:p>
        </p:txBody>
      </p:sp>
      <p:sp>
        <p:nvSpPr>
          <p:cNvPr id="3" name="Espace réservé du contenu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44154" y="1412875"/>
            <a:ext cx="11351587" cy="5040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buFont typeface="Wingdings 3"/>
              <a:buChar char=""/>
              <a:defRPr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Vie active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(40%)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endParaRPr lang="fr-FR" sz="900" dirty="0"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Diplôme apprécié par le monde professionnel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Autonomie dans les tâches allouées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Temps d’obtention d’un CDI court</a:t>
            </a:r>
            <a:br>
              <a:rPr lang="fr-FR" sz="2000" dirty="0">
                <a:latin typeface="Calibri" panose="020F0502020204030204" pitchFamily="34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moins de 3 ans*</a:t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</a:b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25% des premières embauches en CDI*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Taux de chômage à 3 ans faible</a:t>
            </a:r>
            <a:br>
              <a:rPr lang="fr-FR" sz="2000" dirty="0">
                <a:latin typeface="Calibri" panose="020F0502020204030204" pitchFamily="34" charset="0"/>
              </a:rPr>
            </a:br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environ 11% en industriel et tertiaire*</a:t>
            </a:r>
            <a:b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</a:b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environ 3% en santé et social*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Calibri" panose="020F0502020204030204" pitchFamily="34" charset="0"/>
              </a:rPr>
              <a:t>Carrière évolutive</a:t>
            </a:r>
          </a:p>
          <a:p>
            <a:pPr marL="720725" lvl="1" indent="-446088">
              <a:spcBef>
                <a:spcPts val="324"/>
              </a:spcBef>
              <a:buFont typeface="Wingdings" panose="05000000000000000000" pitchFamily="2" charset="2"/>
              <a:buChar char="ü"/>
              <a:defRPr/>
            </a:pPr>
            <a:endParaRPr lang="fr-FR" sz="300" dirty="0"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b="1" dirty="0">
                <a:solidFill>
                  <a:srgbClr val="007E39"/>
                </a:solidFill>
                <a:latin typeface="Calibri" panose="020F0502020204030204" pitchFamily="34" charset="0"/>
              </a:rPr>
              <a:t>Licence professionnelle</a:t>
            </a:r>
            <a:r>
              <a:rPr lang="fr-FR" sz="2400" dirty="0">
                <a:solidFill>
                  <a:srgbClr val="007E39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7E39"/>
                </a:solidFill>
                <a:latin typeface="Calibri" panose="020F0502020204030204" pitchFamily="34" charset="0"/>
              </a:rPr>
              <a:t>(40%)</a:t>
            </a:r>
          </a:p>
          <a:p>
            <a:pPr marL="365760" indent="-256032">
              <a:buFont typeface="Wingdings 3"/>
              <a:buChar char=""/>
              <a:defRPr/>
            </a:pPr>
            <a:endParaRPr lang="fr-FR" sz="3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CPGE ATS ou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école d’ingénieur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(&lt;10%)</a:t>
            </a:r>
          </a:p>
          <a:p>
            <a:pPr marL="365760" indent="-256032">
              <a:buFont typeface="Wingdings 3"/>
              <a:buChar char=""/>
              <a:defRPr/>
            </a:pPr>
            <a:endParaRPr lang="fr-FR" sz="3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Formation autre champ –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réorientation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(10%)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e 16"/>
          <p:cNvGrpSpPr>
            <a:grpSpLocks/>
          </p:cNvGrpSpPr>
          <p:nvPr/>
        </p:nvGrpSpPr>
        <p:grpSpPr bwMode="auto">
          <a:xfrm>
            <a:off x="7535864" y="2492376"/>
            <a:ext cx="2592387" cy="2798565"/>
            <a:chOff x="6948264" y="2132856"/>
            <a:chExt cx="1728192" cy="1861408"/>
          </a:xfrm>
        </p:grpSpPr>
        <p:sp>
          <p:nvSpPr>
            <p:cNvPr id="6" name="Secteurs 5"/>
            <p:cNvSpPr/>
            <p:nvPr/>
          </p:nvSpPr>
          <p:spPr>
            <a:xfrm>
              <a:off x="6948264" y="2132856"/>
              <a:ext cx="1535583" cy="1512039"/>
            </a:xfrm>
            <a:prstGeom prst="pie">
              <a:avLst>
                <a:gd name="adj1" fmla="val 6956939"/>
                <a:gd name="adj2" fmla="val 16200000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7" name="Secteurs 6"/>
            <p:cNvSpPr/>
            <p:nvPr/>
          </p:nvSpPr>
          <p:spPr>
            <a:xfrm>
              <a:off x="7236120" y="2412668"/>
              <a:ext cx="1328157" cy="1304028"/>
            </a:xfrm>
            <a:prstGeom prst="pie">
              <a:avLst>
                <a:gd name="adj1" fmla="val 3970170"/>
                <a:gd name="adj2" fmla="val 54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8" name="Secteurs 7"/>
            <p:cNvSpPr/>
            <p:nvPr/>
          </p:nvSpPr>
          <p:spPr>
            <a:xfrm>
              <a:off x="7236120" y="2132856"/>
              <a:ext cx="1400121" cy="1440238"/>
            </a:xfrm>
            <a:prstGeom prst="pie">
              <a:avLst>
                <a:gd name="adj1" fmla="val 16076095"/>
                <a:gd name="adj2" fmla="val 39636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9" name="ZoneTexte 8"/>
            <p:cNvSpPr txBox="1">
              <a:spLocks noChangeArrowheads="1"/>
            </p:cNvSpPr>
            <p:nvPr/>
          </p:nvSpPr>
          <p:spPr bwMode="auto">
            <a:xfrm>
              <a:off x="6948264" y="2708920"/>
              <a:ext cx="720080" cy="204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r-FR" sz="1400" b="1" dirty="0">
                  <a:solidFill>
                    <a:srgbClr val="007E39"/>
                  </a:solidFill>
                  <a:latin typeface="Lucida Sans Unicode" pitchFamily="34" charset="0"/>
                  <a:cs typeface="Arial" charset="0"/>
                </a:rPr>
                <a:t>40%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56817" y="2709374"/>
              <a:ext cx="719639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2DA2BF">
                      <a:lumMod val="50000"/>
                    </a:srgbClr>
                  </a:solidFill>
                  <a:latin typeface="Lucida Sans Unicode"/>
                  <a:cs typeface="Arial" charset="0"/>
                </a:rPr>
                <a:t>40%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164156" y="3789552"/>
              <a:ext cx="720697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7D3C4A">
                      <a:lumMod val="75000"/>
                    </a:srgbClr>
                  </a:solidFill>
                  <a:latin typeface="Lucida Sans Unicode"/>
                  <a:cs typeface="Arial" charset="0"/>
                </a:rPr>
                <a:t>10%</a:t>
              </a:r>
            </a:p>
          </p:txBody>
        </p:sp>
        <p:sp>
          <p:nvSpPr>
            <p:cNvPr id="12" name="Secteurs 11"/>
            <p:cNvSpPr/>
            <p:nvPr/>
          </p:nvSpPr>
          <p:spPr>
            <a:xfrm>
              <a:off x="7092192" y="2412668"/>
              <a:ext cx="1328157" cy="1304028"/>
            </a:xfrm>
            <a:prstGeom prst="pie">
              <a:avLst>
                <a:gd name="adj1" fmla="val 5364219"/>
                <a:gd name="adj2" fmla="val 67890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prstClr val="black"/>
                </a:solidFill>
                <a:latin typeface="Lucida Sans Unicode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39867" y="3789552"/>
              <a:ext cx="720697" cy="2047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400" b="1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cs typeface="Arial" charset="0"/>
                </a:rPr>
                <a:t>10%</a:t>
              </a:r>
            </a:p>
          </p:txBody>
        </p:sp>
      </p:grpSp>
      <p:sp>
        <p:nvSpPr>
          <p:cNvPr id="14" name="ZoneTexte 17"/>
          <p:cNvSpPr txBox="1">
            <a:spLocks noChangeArrowheads="1"/>
          </p:cNvSpPr>
          <p:nvPr/>
        </p:nvSpPr>
        <p:spPr bwMode="auto">
          <a:xfrm>
            <a:off x="1487487" y="6453188"/>
            <a:ext cx="36718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100" b="1" dirty="0">
                <a:solidFill>
                  <a:prstClr val="white"/>
                </a:solidFill>
                <a:latin typeface="Arial" charset="0"/>
                <a:cs typeface="Arial" charset="0"/>
              </a:rPr>
              <a:t>* : Etude de 2016 « génération 2013 »</a:t>
            </a:r>
            <a:br>
              <a:rPr lang="fr-FR" sz="1100" b="1" dirty="0">
                <a:solidFill>
                  <a:prstClr val="white"/>
                </a:solidFill>
                <a:latin typeface="Arial" charset="0"/>
                <a:cs typeface="Arial" charset="0"/>
              </a:rPr>
            </a:br>
            <a:r>
              <a:rPr lang="fr-FR" sz="1100" dirty="0">
                <a:solidFill>
                  <a:prstClr val="white"/>
                </a:solidFill>
                <a:latin typeface="Arial" charset="0"/>
                <a:cs typeface="Arial" charset="0"/>
              </a:rPr>
              <a:t>Centre d’Etudes et de Recherche sur les Qualifications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616025" y="6314688"/>
            <a:ext cx="313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Sources sur 3 ans, DRAIO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7EC1C-0652-4462-A332-5252E939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71057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2E567AA-0FB4-4467-AB95-55D80A5A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8A8D3C-EE30-43E6-BFB5-540D292B3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58BFB53-95D8-4AA5-97DE-5D25C86B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27749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51164" y="4311078"/>
            <a:ext cx="10176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baisse du taux d’orientation en STI2D est une tendance antérieure à la réforme, celle-ci a légèrement amplifié le phénomène la première année, depuis on constate une stabilité.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L’évolution en STMG est inverse.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baisse en STL est continue. </a:t>
            </a:r>
          </a:p>
          <a:p>
            <a:pPr marL="285750" indent="-285750">
              <a:buClr>
                <a:srgbClr val="CB4E3D"/>
              </a:buClr>
              <a:buFont typeface="Wingdings 3" panose="05040102010807070707" pitchFamily="18" charset="2"/>
              <a:buChar char=""/>
            </a:pPr>
            <a:r>
              <a:rPr lang="fr-FR" b="1" dirty="0">
                <a:solidFill>
                  <a:srgbClr val="CB4E3D"/>
                </a:solidFill>
              </a:rPr>
              <a:t>Un plan de revalorisation de la voie technologique est engagé par le ministère, il vise à limiter l’orientation en STMG et à augmenter les flux en STI2D et STL. </a:t>
            </a:r>
          </a:p>
          <a:p>
            <a:endParaRPr lang="fr-FR" dirty="0"/>
          </a:p>
          <a:p>
            <a:r>
              <a:rPr lang="fr-FR" i="1" dirty="0"/>
              <a:t>Sources : DSI - chiffres académie de Lyon </a:t>
            </a:r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7465"/>
              </p:ext>
            </p:extLst>
          </p:nvPr>
        </p:nvGraphicFramePr>
        <p:xfrm>
          <a:off x="851163" y="1244029"/>
          <a:ext cx="10628073" cy="306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14577B-D5E6-4B30-ACE0-91D1DFFE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6851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CE4751-43EC-4E25-AB15-8D419A2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sont les questions à se poser pour choisir son parcours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64FA6C-A0C3-4797-8811-AAFCCF39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Appétence des élèves </a:t>
            </a:r>
          </a:p>
          <a:p>
            <a:pPr lvl="1"/>
            <a:r>
              <a:rPr lang="fr-FR" dirty="0"/>
              <a:t>Approche pragmatique ? Conceptuelle ? Concrète ? Théorique ?</a:t>
            </a:r>
          </a:p>
          <a:p>
            <a:r>
              <a:rPr lang="fr-FR" dirty="0"/>
              <a:t>Aspiration des élèves </a:t>
            </a:r>
          </a:p>
          <a:p>
            <a:pPr lvl="1"/>
            <a:r>
              <a:rPr lang="fr-FR" dirty="0"/>
              <a:t>Secteur d’activité ? Technicien ? Ingénieur ? Management ? Gestion ?</a:t>
            </a:r>
          </a:p>
          <a:p>
            <a:r>
              <a:rPr lang="fr-FR" dirty="0"/>
              <a:t>Autonomie </a:t>
            </a:r>
          </a:p>
          <a:p>
            <a:pPr lvl="1"/>
            <a:r>
              <a:rPr lang="fr-FR" dirty="0"/>
              <a:t>Besoin d’encadrement ?</a:t>
            </a:r>
          </a:p>
          <a:p>
            <a:r>
              <a:rPr lang="fr-FR" dirty="0"/>
              <a:t>A quel moment je veux m’insérer professionnellement ?</a:t>
            </a:r>
          </a:p>
          <a:p>
            <a:r>
              <a:rPr lang="fr-FR" dirty="0"/>
              <a:t>Format de la formation ? </a:t>
            </a:r>
          </a:p>
          <a:p>
            <a:pPr lvl="1"/>
            <a:r>
              <a:rPr lang="fr-FR" dirty="0"/>
              <a:t>Apprentissage ? Ou non ?</a:t>
            </a:r>
          </a:p>
          <a:p>
            <a:r>
              <a:rPr lang="fr-FR" dirty="0"/>
              <a:t>Passerelles ?</a:t>
            </a:r>
          </a:p>
          <a:p>
            <a:r>
              <a:rPr lang="fr-FR" dirty="0"/>
              <a:t>Attention à nos idées préconçues sur l’orientation.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2987C5-6DD4-4198-87E3-5875EE5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48338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7309E-A3CC-4826-9C18-A3ED6FB9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processus de recrutement </a:t>
            </a:r>
            <a:r>
              <a:rPr lang="fr-FR" dirty="0" err="1"/>
              <a:t>ParcourSup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F1D23-1D1B-4E47-BC2E-FE6EB9E0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321A5FA-48C9-4EB6-B379-AF2166266ED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1775" y="1247775"/>
            <a:ext cx="11728450" cy="511016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Résultats scolaires sur les compétences écrites et technologiques</a:t>
            </a:r>
          </a:p>
          <a:p>
            <a:pPr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Attitude et comportement</a:t>
            </a:r>
          </a:p>
          <a:p>
            <a:pPr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Assiduité scolaire et ponctualité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Capacité à fournir un travail en autonomie en dehors des cours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Aisance dans l'expression de la langue française à l’oral comme à l’écrit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dirty="0">
                <a:solidFill>
                  <a:schemeClr val="accent3"/>
                </a:solidFill>
              </a:rPr>
              <a:t>Recrutement partagé entre les baccalauréats technologiques et autres (généraux, professionnels, réorientation, autres parcours)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endParaRPr lang="fr-FR" sz="2400" dirty="0">
              <a:solidFill>
                <a:schemeClr val="accent3"/>
              </a:solidFill>
            </a:endParaRP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b="1" dirty="0">
                <a:solidFill>
                  <a:schemeClr val="accent3"/>
                </a:solidFill>
              </a:rPr>
              <a:t>Les équipes pédagogiques sont maîtresses du classement des élèves candidatant sur </a:t>
            </a:r>
            <a:r>
              <a:rPr lang="fr-FR" sz="2400" b="1" dirty="0" err="1">
                <a:solidFill>
                  <a:schemeClr val="accent3"/>
                </a:solidFill>
              </a:rPr>
              <a:t>ParcoursSup</a:t>
            </a:r>
            <a:r>
              <a:rPr lang="fr-FR" sz="2400" b="1" dirty="0">
                <a:solidFill>
                  <a:schemeClr val="accent3"/>
                </a:solidFill>
              </a:rPr>
              <a:t>. Ce sont elles qui fixent tous les critères et le poids de chacun d’entre eux. </a:t>
            </a:r>
          </a:p>
          <a:p>
            <a:pPr fontAlgn="auto">
              <a:buClr>
                <a:srgbClr val="CB4E3D"/>
              </a:buClr>
              <a:buFont typeface="Wingdings 3" panose="05040102010807070707" pitchFamily="18" charset="2"/>
              <a:buChar char="Æ"/>
            </a:pPr>
            <a:r>
              <a:rPr lang="fr-FR" sz="2400" b="1" dirty="0" err="1">
                <a:solidFill>
                  <a:schemeClr val="accent3"/>
                </a:solidFill>
              </a:rPr>
              <a:t>ParcoursSup</a:t>
            </a:r>
            <a:r>
              <a:rPr lang="fr-FR" sz="2400" b="1" dirty="0">
                <a:solidFill>
                  <a:schemeClr val="accent3"/>
                </a:solidFill>
              </a:rPr>
              <a:t> gère l’affectation des candidats dans les formations. </a:t>
            </a:r>
          </a:p>
        </p:txBody>
      </p:sp>
    </p:spTree>
    <p:extLst>
      <p:ext uri="{BB962C8B-B14F-4D97-AF65-F5344CB8AC3E}">
        <p14:creationId xmlns:p14="http://schemas.microsoft.com/office/powerpoint/2010/main" val="3563195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4E52-3045-4DE7-8AC9-6EA9409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stratégie pour </a:t>
            </a:r>
            <a:r>
              <a:rPr lang="fr-FR" dirty="0" err="1"/>
              <a:t>ParcoursSup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029C8-3560-48BE-8295-5E8A135F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Diversifier les choix </a:t>
            </a:r>
          </a:p>
          <a:p>
            <a:pPr lvl="1"/>
            <a:r>
              <a:rPr lang="fr-FR" dirty="0"/>
              <a:t>Diversifier les filières</a:t>
            </a:r>
          </a:p>
          <a:p>
            <a:pPr lvl="1"/>
            <a:r>
              <a:rPr lang="fr-FR" dirty="0"/>
              <a:t>Diversifier les lycées</a:t>
            </a:r>
          </a:p>
          <a:p>
            <a:r>
              <a:rPr lang="fr-FR" dirty="0"/>
              <a:t>Ne pas s’attacher à un couple Ecole/Lycée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5EEB90-B456-40F4-9801-A32CEA90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159537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Point de vue métier</a:t>
            </a:r>
          </a:p>
          <a:p>
            <a:pPr lvl="1"/>
            <a:r>
              <a:rPr lang="fr-FR" dirty="0"/>
              <a:t>Présentation de métiers et des voies d’accès aux métiers</a:t>
            </a:r>
          </a:p>
          <a:p>
            <a:pPr lvl="1"/>
            <a:endParaRPr lang="fr-FR" dirty="0"/>
          </a:p>
          <a:p>
            <a:r>
              <a:rPr lang="fr-FR" dirty="0"/>
              <a:t>Point de vue projet</a:t>
            </a:r>
          </a:p>
          <a:p>
            <a:pPr lvl="1"/>
            <a:r>
              <a:rPr lang="fr-FR" dirty="0"/>
              <a:t>Présentation d’un projet et explication des nombreux métiers qui gravitent autour du projet</a:t>
            </a:r>
          </a:p>
          <a:p>
            <a:pPr lvl="1"/>
            <a:endParaRPr lang="fr-FR" dirty="0"/>
          </a:p>
          <a:p>
            <a:r>
              <a:rPr lang="fr-FR" dirty="0"/>
              <a:t>Point de vue secteur</a:t>
            </a:r>
          </a:p>
          <a:p>
            <a:pPr lvl="1"/>
            <a:r>
              <a:rPr lang="fr-FR" dirty="0"/>
              <a:t>Description de différents métiers (et niveaux d’étude) étant lié à un secteur d’activité</a:t>
            </a:r>
          </a:p>
          <a:p>
            <a:pPr lvl="1"/>
            <a:endParaRPr lang="fr-FR" dirty="0"/>
          </a:p>
          <a:p>
            <a:r>
              <a:rPr lang="fr-FR" dirty="0"/>
              <a:t>Point de vue élève</a:t>
            </a:r>
          </a:p>
          <a:p>
            <a:pPr lvl="1"/>
            <a:r>
              <a:rPr lang="fr-FR" dirty="0"/>
              <a:t>Prendre en compte les goûts des élèves (domaine, théorique/pratique, autonomie ou non etc…)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27B7B39-69AF-430C-9603-5F33A0595C21}"/>
              </a:ext>
            </a:extLst>
          </p:cNvPr>
          <p:cNvSpPr txBox="1">
            <a:spLocks/>
          </p:cNvSpPr>
          <p:nvPr/>
        </p:nvSpPr>
        <p:spPr>
          <a:xfrm rot="882930">
            <a:off x="617442" y="257048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455368"/>
                </a:solidFill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Rappeler ce qu’est le parcours avenir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3862C-1361-45F5-AA15-BF2C96D6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E9A0A-9231-4FF7-9443-4CA922A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institutionnelles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78FE9-3C78-4CE7-9A38-4D7AAC5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77125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854691" y="4627847"/>
            <a:ext cx="10941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de maths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de maths + physique-chimie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du nombre d’élèves qui suivent un enseignement de SI</a:t>
            </a:r>
          </a:p>
          <a:p>
            <a:r>
              <a:rPr lang="fr-FR" dirty="0"/>
              <a:t>Ce qui peut s’expliquer par la diversification de l’offre. </a:t>
            </a:r>
          </a:p>
          <a:p>
            <a:r>
              <a:rPr lang="fr-FR" dirty="0"/>
              <a:t>(*) Chiffres à légèrement majorer car ils ne représentent pas les 248 combinaisons possibles.   </a:t>
            </a:r>
          </a:p>
          <a:p>
            <a:r>
              <a:rPr lang="fr-FR" i="1" dirty="0"/>
              <a:t>Sources : repères et références statistiques de la DEPP (ministère)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98613"/>
              </p:ext>
            </p:extLst>
          </p:nvPr>
        </p:nvGraphicFramePr>
        <p:xfrm>
          <a:off x="854691" y="1260707"/>
          <a:ext cx="10941051" cy="3129894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659598">
                  <a:extLst>
                    <a:ext uri="{9D8B030D-6E8A-4147-A177-3AD203B41FA5}">
                      <a16:colId xmlns:a16="http://schemas.microsoft.com/office/drawing/2014/main" val="955684000"/>
                    </a:ext>
                  </a:extLst>
                </a:gridCol>
                <a:gridCol w="1081812">
                  <a:extLst>
                    <a:ext uri="{9D8B030D-6E8A-4147-A177-3AD203B41FA5}">
                      <a16:colId xmlns:a16="http://schemas.microsoft.com/office/drawing/2014/main" val="4283033658"/>
                    </a:ext>
                  </a:extLst>
                </a:gridCol>
                <a:gridCol w="152920">
                  <a:extLst>
                    <a:ext uri="{9D8B030D-6E8A-4147-A177-3AD203B41FA5}">
                      <a16:colId xmlns:a16="http://schemas.microsoft.com/office/drawing/2014/main" val="2580913046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3527498963"/>
                    </a:ext>
                  </a:extLst>
                </a:gridCol>
                <a:gridCol w="1089078">
                  <a:extLst>
                    <a:ext uri="{9D8B030D-6E8A-4147-A177-3AD203B41FA5}">
                      <a16:colId xmlns:a16="http://schemas.microsoft.com/office/drawing/2014/main" val="1938674312"/>
                    </a:ext>
                  </a:extLst>
                </a:gridCol>
                <a:gridCol w="5888498">
                  <a:extLst>
                    <a:ext uri="{9D8B030D-6E8A-4147-A177-3AD203B41FA5}">
                      <a16:colId xmlns:a16="http://schemas.microsoft.com/office/drawing/2014/main" val="1400170938"/>
                    </a:ext>
                  </a:extLst>
                </a:gridCol>
              </a:tblGrid>
              <a:tr h="31284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Evolution des flux d'orientation en 1ère générale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82832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R18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R19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R20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344661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Total 1ère générale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381 077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386 595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390 138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Total 1ère générale 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299207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307 522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300 119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Total 1ère générale parmi les 15 triplettes les plus courantes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533293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79,5%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76,9%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représentation des 15 triplettes les plus courantes parmi les 458 possibles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988097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Total 1ère S + ES 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326 857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230 270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211 190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Maths + * + *  (/15)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7559497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1ère 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199 524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168 385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153 478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Maths + PC + * + * (/15)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107249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dont S SI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23 432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16 560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14 764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Maths + PC + SI (/15)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48049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1ère 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127 333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16 050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16 609 (*)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Maths + PC + NSI (/15)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260019"/>
                  </a:ext>
                </a:extLst>
              </a:tr>
              <a:tr h="312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1ère L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54 220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1E5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73,1%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72,7%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taux de M+PC + * parmi les M+*+*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2234648"/>
                  </a:ext>
                </a:extLst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460796" y="2815534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460796" y="3106616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474863" y="3451204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F56BC-5D7B-47C3-91DE-44ABE181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52070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1894-5CA5-4B58-8999-5C0DAF2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REFORME SUR LES FLUX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D3DC3-2AD2-4916-B474-0D14F14D70EB}"/>
              </a:ext>
            </a:extLst>
          </p:cNvPr>
          <p:cNvSpPr txBox="1"/>
          <p:nvPr/>
        </p:nvSpPr>
        <p:spPr>
          <a:xfrm>
            <a:off x="798420" y="4608423"/>
            <a:ext cx="10941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Baisse du vivier d’élèves ayant suivi un enseignement de maths de 22%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du vivier d’élèves qui suivent un enseignement de maths + physique-chimie d’au moins 36% </a:t>
            </a:r>
            <a:r>
              <a:rPr lang="fr-FR" i="1" dirty="0"/>
              <a:t>(43% ?)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Baisse très importante (71%) du nombre d’élèves qui suivent un enseignement de SI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Taux de poursuite de NSI de la 1</a:t>
            </a:r>
            <a:r>
              <a:rPr lang="fr-FR" baseline="30000" dirty="0"/>
              <a:t>ère</a:t>
            </a:r>
            <a:r>
              <a:rPr lang="fr-FR" dirty="0"/>
              <a:t> à la terminale de 84%</a:t>
            </a:r>
          </a:p>
          <a:p>
            <a:endParaRPr lang="fr-FR" i="1" dirty="0"/>
          </a:p>
          <a:p>
            <a:r>
              <a:rPr lang="fr-FR" i="1" dirty="0"/>
              <a:t>Sources : repères et références statistiques de la DEPP (ministère)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474863" y="1954157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488931" y="2492767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474863" y="3076251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48944"/>
              </p:ext>
            </p:extLst>
          </p:nvPr>
        </p:nvGraphicFramePr>
        <p:xfrm>
          <a:off x="854690" y="1243240"/>
          <a:ext cx="10751155" cy="336518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02245">
                  <a:extLst>
                    <a:ext uri="{9D8B030D-6E8A-4147-A177-3AD203B41FA5}">
                      <a16:colId xmlns:a16="http://schemas.microsoft.com/office/drawing/2014/main" val="3595723638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2910745576"/>
                    </a:ext>
                  </a:extLst>
                </a:gridCol>
                <a:gridCol w="323557">
                  <a:extLst>
                    <a:ext uri="{9D8B030D-6E8A-4147-A177-3AD203B41FA5}">
                      <a16:colId xmlns:a16="http://schemas.microsoft.com/office/drawing/2014/main" val="2341008646"/>
                    </a:ext>
                  </a:extLst>
                </a:gridCol>
                <a:gridCol w="1279650">
                  <a:extLst>
                    <a:ext uri="{9D8B030D-6E8A-4147-A177-3AD203B41FA5}">
                      <a16:colId xmlns:a16="http://schemas.microsoft.com/office/drawing/2014/main" val="1338023878"/>
                    </a:ext>
                  </a:extLst>
                </a:gridCol>
                <a:gridCol w="2757777">
                  <a:extLst>
                    <a:ext uri="{9D8B030D-6E8A-4147-A177-3AD203B41FA5}">
                      <a16:colId xmlns:a16="http://schemas.microsoft.com/office/drawing/2014/main" val="473648590"/>
                    </a:ext>
                  </a:extLst>
                </a:gridCol>
                <a:gridCol w="3587870">
                  <a:extLst>
                    <a:ext uri="{9D8B030D-6E8A-4147-A177-3AD203B41FA5}">
                      <a16:colId xmlns:a16="http://schemas.microsoft.com/office/drawing/2014/main" val="2694335825"/>
                    </a:ext>
                  </a:extLst>
                </a:gridCol>
                <a:gridCol w="857520">
                  <a:extLst>
                    <a:ext uri="{9D8B030D-6E8A-4147-A177-3AD203B41FA5}">
                      <a16:colId xmlns:a16="http://schemas.microsoft.com/office/drawing/2014/main" val="1268840347"/>
                    </a:ext>
                  </a:extLst>
                </a:gridCol>
              </a:tblGrid>
              <a:tr h="37637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2400" u="none" strike="noStrike" dirty="0">
                          <a:effectLst/>
                        </a:rPr>
                        <a:t>Evolution des flux d'orientation en terminale générale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953615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R19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R20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764897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154 658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Mathématiques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Vivier M+* par rapport au vivier bac S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78%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37597"/>
                  </a:ext>
                </a:extLst>
              </a:tr>
              <a:tr h="68123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Term</a:t>
                      </a:r>
                      <a:r>
                        <a:rPr lang="fr-FR" sz="1600" b="1" u="none" strike="noStrike" dirty="0">
                          <a:effectLst/>
                        </a:rPr>
                        <a:t> 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199112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126 717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Physique-chimie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vivier maximal M+PC par rapport au vivier bac S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64%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170327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Dont S SI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25885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7 606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Sciences de l’ingénieur (SI)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vivier de SI par rapport au vivier bac S SI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29%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66193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13 912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Numérique et sciences informatiques (NSI)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u="none" strike="noStrike" dirty="0">
                          <a:effectLst/>
                        </a:rPr>
                        <a:t>(pour environ 16 560 élèves en 1</a:t>
                      </a:r>
                      <a:r>
                        <a:rPr lang="fr-FR" sz="1600" u="none" strike="noStrike" baseline="30000" dirty="0">
                          <a:effectLst/>
                        </a:rPr>
                        <a:t>ère</a:t>
                      </a:r>
                      <a:r>
                        <a:rPr lang="fr-FR" sz="1600" u="none" strike="noStrike" dirty="0">
                          <a:effectLst/>
                        </a:rPr>
                        <a:t> en R19)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925710"/>
                  </a:ext>
                </a:extLst>
              </a:tr>
              <a:tr h="681239"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i="1" u="none" strike="noStrike" dirty="0">
                          <a:effectLst/>
                        </a:rPr>
                        <a:t>113 094</a:t>
                      </a:r>
                      <a:endParaRPr lang="fr-FR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1" u="none" strike="noStrike" dirty="0">
                          <a:effectLst/>
                        </a:rPr>
                        <a:t>Estimation de M+PC+* (si proportion de 1ière gardée)</a:t>
                      </a:r>
                      <a:endParaRPr lang="fr-FR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i="1" u="none" strike="noStrike" dirty="0">
                          <a:effectLst/>
                        </a:rPr>
                        <a:t>vivier estimé M+PC par rapport au vivier bac S </a:t>
                      </a:r>
                      <a:endParaRPr lang="fr-FR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1" u="none" strike="noStrike" dirty="0">
                          <a:effectLst/>
                        </a:rPr>
                        <a:t>57%</a:t>
                      </a:r>
                      <a:endParaRPr lang="fr-FR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358154"/>
                  </a:ext>
                </a:extLst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474863" y="3486329"/>
            <a:ext cx="337624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244CF4-1A36-4A31-9CD5-A29E77B6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15399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39206-2099-4BBA-991E-3BE984A5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globale dans l’enseignement supérieur</a:t>
            </a:r>
            <a:br>
              <a:rPr lang="fr-FR" dirty="0"/>
            </a:br>
            <a:r>
              <a:rPr lang="fr-FR" dirty="0"/>
              <a:t>et voies d’</a:t>
            </a:r>
            <a:r>
              <a:rPr lang="fr-FR" dirty="0" err="1"/>
              <a:t>accés</a:t>
            </a:r>
            <a:r>
              <a:rPr lang="fr-FR" dirty="0"/>
              <a:t> en école d’ingénieur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605C42-C9D1-43B4-B171-5F2C01C95D7B}"/>
              </a:ext>
            </a:extLst>
          </p:cNvPr>
          <p:cNvSpPr txBox="1"/>
          <p:nvPr/>
        </p:nvSpPr>
        <p:spPr>
          <a:xfrm>
            <a:off x="6654800" y="633102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Année scolaire 2019-2020 (Source </a:t>
            </a:r>
            <a:r>
              <a:rPr lang="fr-FR" dirty="0" err="1"/>
              <a:t>depp</a:t>
            </a:r>
            <a:r>
              <a:rPr lang="fr-FR" dirty="0"/>
              <a:t>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CB813-B214-4949-A801-222B09E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25F0B7EE-03C3-4392-9920-F8E382654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704138"/>
              </p:ext>
            </p:extLst>
          </p:nvPr>
        </p:nvGraphicFramePr>
        <p:xfrm>
          <a:off x="183606" y="980698"/>
          <a:ext cx="5819607" cy="534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E1AA12E7-C2FD-45A3-884A-49AD68DC9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5489"/>
              </p:ext>
            </p:extLst>
          </p:nvPr>
        </p:nvGraphicFramePr>
        <p:xfrm>
          <a:off x="6188787" y="1174970"/>
          <a:ext cx="5819607" cy="508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969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7213D-CB45-46A3-A958-ABA4F8F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8" y="1361441"/>
            <a:ext cx="11399484" cy="1021976"/>
          </a:xfrm>
        </p:spPr>
        <p:txBody>
          <a:bodyPr>
            <a:normAutofit fontScale="90000"/>
          </a:bodyPr>
          <a:lstStyle/>
          <a:p>
            <a:r>
              <a:rPr lang="fr-FR" dirty="0"/>
              <a:t>Les besoins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bâtiment</a:t>
            </a:r>
            <a:br>
              <a:rPr lang="fr-FR" dirty="0"/>
            </a:br>
            <a:r>
              <a:rPr lang="fr-FR" dirty="0"/>
              <a:t>numérique</a:t>
            </a:r>
            <a:br>
              <a:rPr lang="fr-FR" dirty="0"/>
            </a:br>
            <a:r>
              <a:rPr lang="fr-FR" dirty="0"/>
              <a:t>industrie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88E54B-307A-4C91-90A6-7D67B00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369742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14BF-638F-4ABB-BCEA-F20921ED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besoin d’ingénieurs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07AF2-7378-4292-90BF-BE8EDB07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84420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738403-E6D2-485C-85A0-C441C3D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CPGE/GE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A58A63A-3B24-4DA8-BD98-8948FD217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1C4EDB7-1E15-410E-8229-45740CB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GRD STI - Académie de LYON</a:t>
            </a:r>
          </a:p>
        </p:txBody>
      </p:sp>
    </p:spTree>
    <p:extLst>
      <p:ext uri="{BB962C8B-B14F-4D97-AF65-F5344CB8AC3E}">
        <p14:creationId xmlns:p14="http://schemas.microsoft.com/office/powerpoint/2010/main" val="2503396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2608</Words>
  <Application>Microsoft Office PowerPoint</Application>
  <PresentationFormat>Grand écran</PresentationFormat>
  <Paragraphs>475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Adobe Gothic Std B</vt:lpstr>
      <vt:lpstr>Arial</vt:lpstr>
      <vt:lpstr>Calibri</vt:lpstr>
      <vt:lpstr>Calibri (Corps)</vt:lpstr>
      <vt:lpstr>Lucida Sans Unicode</vt:lpstr>
      <vt:lpstr>Segoe UI Semibold</vt:lpstr>
      <vt:lpstr>Tahoma</vt:lpstr>
      <vt:lpstr>Wingdings</vt:lpstr>
      <vt:lpstr>Wingdings 3</vt:lpstr>
      <vt:lpstr>Thème Office</vt:lpstr>
      <vt:lpstr>Quelques éléments d’orientation suite à la réforme du bac</vt:lpstr>
      <vt:lpstr>IMPACT DE LA REFORME SUR LES FLUX ?</vt:lpstr>
      <vt:lpstr>IMPACT DE LA REFORME SUR LES FLUX ?</vt:lpstr>
      <vt:lpstr>IMPACT DE LA REFORME SUR LES FLUX ?</vt:lpstr>
      <vt:lpstr>IMPACT DE LA REFORME SUR LES FLUX ?</vt:lpstr>
      <vt:lpstr>Répartition globale dans l’enseignement supérieur et voies d’accés en école d’ingénieur</vt:lpstr>
      <vt:lpstr>Les besoins   bâtiment numérique industrie  </vt:lpstr>
      <vt:lpstr>Le besoin d’ingénieurs</vt:lpstr>
      <vt:lpstr>CPGE/GE</vt:lpstr>
      <vt:lpstr>Les Classes Préparatoires aux Grandes Ecoles </vt:lpstr>
      <vt:lpstr>Les Classes Préparatoires aux Grandes Ecoles  = plusieurs filières pour différents profils</vt:lpstr>
      <vt:lpstr>A déconstruire  </vt:lpstr>
      <vt:lpstr>Reconstruction : un parcours gratuit et sécurisé </vt:lpstr>
      <vt:lpstr>Bilan sur les CPGE</vt:lpstr>
      <vt:lpstr>IUT – BUT </vt:lpstr>
      <vt:lpstr>Les BUT</vt:lpstr>
      <vt:lpstr>Taux érosion entre 1ère et 2ième année</vt:lpstr>
      <vt:lpstr>Les BUT de l’académie de Lyon</vt:lpstr>
      <vt:lpstr>Déconstruction  </vt:lpstr>
      <vt:lpstr>Reconstruction </vt:lpstr>
      <vt:lpstr>Les passerelles avec les lycées</vt:lpstr>
      <vt:lpstr>Pourquoi parler d’orientation ?</vt:lpstr>
      <vt:lpstr>BTS</vt:lpstr>
      <vt:lpstr>Les spécificités de la filière </vt:lpstr>
      <vt:lpstr>Les quotas</vt:lpstr>
      <vt:lpstr>BTS PRODUCTION</vt:lpstr>
      <vt:lpstr>MODALITES </vt:lpstr>
      <vt:lpstr>À la sortie du BTS</vt:lpstr>
      <vt:lpstr>Synthèse</vt:lpstr>
      <vt:lpstr>Quelles sont les questions à se poser pour choisir son parcours ?</vt:lpstr>
      <vt:lpstr>Les processus de recrutement ParcourSup</vt:lpstr>
      <vt:lpstr>La stratégie pour ParcoursSup</vt:lpstr>
      <vt:lpstr>Comment aider les élèves dans l’orientation ?</vt:lpstr>
      <vt:lpstr>Solutions institutionnelles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112</cp:revision>
  <dcterms:created xsi:type="dcterms:W3CDTF">2021-12-09T09:25:13Z</dcterms:created>
  <dcterms:modified xsi:type="dcterms:W3CDTF">2022-04-07T19:45:38Z</dcterms:modified>
</cp:coreProperties>
</file>