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324" y="-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9E1C0-A0D3-27E2-F6D4-3780FF672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881B06-4925-B835-6BB3-DC95BA421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524CC-C0ED-B6AE-F1AF-387468EA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B1C543-1FB7-3485-A068-DF17C7F34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74D4C9-DF8E-7A9A-4A13-DF4BBD1B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45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9780E-26E1-DB4B-D12D-DA65A3DE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8D0E9D-F20B-0020-5EA0-AAB97BF7A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4A00FF-05FD-5BBD-C71A-C1C7CF08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4BF728-FCC6-1E8A-951C-3F38083E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AE5256-A825-D6CD-043B-45E4ED3E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36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080C8A-8311-70B9-856E-B37A9D579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D812619-C5A3-2D19-AF94-8A23A6F67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D4C594-117A-7FE6-4A6D-43B5E724E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A55909-084B-1021-BFC0-8CC1F182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D0829-067F-00C3-7F7D-DE75D8AB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021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659F-6BF5-E8C4-B9C9-02C65A41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87FA61-52B4-FD7E-A847-F6480C51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A76ECF-81DA-7028-D051-429851F7E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41F18C-7C4D-0F8F-C9C2-7B29CD5F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532AA3-42DC-A34A-82AB-CD310BE6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8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45EAD-F0BD-B669-2775-99D5EB68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F4A30C-D290-171B-91C7-6839427C8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A3A3C4-2C6E-1E93-F20B-E130BBAB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69D906-4B10-31F9-D689-88DCA0DE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B73ECA-E5E8-3E73-F663-4390DAE4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378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0D985-E638-A1EB-3348-7594C8EE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3D22C-623A-D8BD-CBF5-B5B0DAF15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D01CED-DCC1-B924-05D3-0B7FF483C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E0A1CA-95F7-42E6-ABC7-6A37D267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04F3D7-7BCE-CF5D-16FB-DC02E46EB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A422B5-FF2D-1300-91BE-9A2A0EC4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84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528C77-2AFB-4A8F-E190-5E2F59465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408AC6-E6EE-9260-B903-0C0A87B5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F8594D-45CB-D873-0F49-684E49A1D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32E0832-9EA4-64CD-1DC8-92BB03415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C7666C1-255F-BE44-3794-5F896C8F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7B019B-144A-55BD-985A-ABABA0BA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E260392-58A1-3B25-E611-7FD83F8A5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303D2E-DC0F-1F4B-90D0-F2DDFCFE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88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36D461-C64D-E23F-9482-153E6F01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53847D-8D8C-FB5E-441F-7859E798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CBEDFF-14B1-2361-0756-F2EDD885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257347-87B1-CE45-512E-7B438ECF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62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A604128-B6C0-251A-F597-BBA2FEED1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05E879-D5CA-D3D3-8AFC-316761A6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5E534E-3D51-A8CE-EA46-F1D8FB54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2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602C15-6F67-1BB5-728D-C52CD773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1F9C29-E6AE-70B6-1836-2D9E06C8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E2BFA7-004D-138F-F2EE-5729BEF01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06F684-6E46-86AC-3A29-6D7F77E6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F445F9-1879-72AE-53F1-8457D901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0E8BE2-5A44-15DB-16A7-4A1FF98FB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45FE8-B998-EF3A-AA6F-5F81CBD6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45DCD83-A3F4-1028-795E-513183BED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2CF6A0C-AF5C-C25F-9E23-3CFEDA3A1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707BF-2B9D-B79B-6FB2-0008ACA4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51092C-89C9-7CD6-3410-0C79D74B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6D420D-6643-3EF3-313F-BAFA32B1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60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32677D6-9D3B-C96B-A0AD-B6F04A4ED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D22B2C-DE22-3F8D-5090-1361F34D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68ACE4-B5CF-7E43-2322-4DE7AD086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B46A-D3B8-416C-8AD3-14B323B430DD}" type="datetimeFigureOut">
              <a:rPr lang="fr-FR" smtClean="0"/>
              <a:t>07/07/2023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811FE3-9532-BEC5-5D39-9673E6EBF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CD9C84-30D0-36AB-DF81-F827CA3FF7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8A09-4FF3-4135-BD3E-82DF20F80A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22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9B0318-EF41-0582-779B-A15AB3DAA8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272C67-09BE-045D-224B-3C073D61C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2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AC9D51A7-9951-71B7-2324-78EFF192589D}"/>
              </a:ext>
            </a:extLst>
          </p:cNvPr>
          <p:cNvCxnSpPr>
            <a:cxnSpLocks/>
          </p:cNvCxnSpPr>
          <p:nvPr/>
        </p:nvCxnSpPr>
        <p:spPr>
          <a:xfrm>
            <a:off x="1049742" y="3764133"/>
            <a:ext cx="0" cy="18216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EBB3107-6D9D-570C-2B89-078B991B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29C840-5747-92FC-67D0-DBF86742A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D658C15D-EBAD-F321-1CE4-35EE7E905E29}"/>
                  </a:ext>
                </a:extLst>
              </p:cNvPr>
              <p:cNvSpPr txBox="1"/>
              <p:nvPr/>
            </p:nvSpPr>
            <p:spPr>
              <a:xfrm>
                <a:off x="1807101" y="395815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D658C15D-EBAD-F321-1CE4-35EE7E905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101" y="3958151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e 64">
            <a:extLst>
              <a:ext uri="{FF2B5EF4-FFF2-40B4-BE49-F238E27FC236}">
                <a16:creationId xmlns:a16="http://schemas.microsoft.com/office/drawing/2014/main" id="{F4EE7F89-559D-A033-6F08-0FC352A39899}"/>
              </a:ext>
            </a:extLst>
          </p:cNvPr>
          <p:cNvGrpSpPr/>
          <p:nvPr/>
        </p:nvGrpSpPr>
        <p:grpSpPr>
          <a:xfrm>
            <a:off x="1049741" y="3429000"/>
            <a:ext cx="1771112" cy="2160028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CB5130F-A98A-CAA3-2023-CA2D58A93000}"/>
                </a:ext>
              </a:extLst>
            </p:cNvPr>
            <p:cNvCxnSpPr/>
            <p:nvPr/>
          </p:nvCxnSpPr>
          <p:spPr>
            <a:xfrm flipV="1">
              <a:off x="978485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86313A3-4CD4-5B0D-4565-A000D5807D9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1FFB45AB-FE87-60B0-23F8-E289CB059DAB}"/>
                  </a:ext>
                </a:extLst>
              </p:cNvPr>
              <p:cNvSpPr txBox="1"/>
              <p:nvPr/>
            </p:nvSpPr>
            <p:spPr>
              <a:xfrm>
                <a:off x="2829001" y="544858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1FFB45AB-FE87-60B0-23F8-E289CB059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001" y="5448583"/>
                <a:ext cx="207301" cy="274434"/>
              </a:xfrm>
              <a:prstGeom prst="rect">
                <a:avLst/>
              </a:prstGeom>
              <a:blipFill>
                <a:blip r:embed="rId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15F78AA7-2B46-5D83-7EAD-3F5CDF8991A0}"/>
              </a:ext>
            </a:extLst>
          </p:cNvPr>
          <p:cNvSpPr/>
          <p:nvPr/>
        </p:nvSpPr>
        <p:spPr>
          <a:xfrm>
            <a:off x="1064903" y="4064913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orme libre : forme 78">
            <a:extLst>
              <a:ext uri="{FF2B5EF4-FFF2-40B4-BE49-F238E27FC236}">
                <a16:creationId xmlns:a16="http://schemas.microsoft.com/office/drawing/2014/main" id="{155B746B-513B-2F29-792D-2A04849B799A}"/>
              </a:ext>
            </a:extLst>
          </p:cNvPr>
          <p:cNvSpPr/>
          <p:nvPr/>
        </p:nvSpPr>
        <p:spPr>
          <a:xfrm>
            <a:off x="1612435" y="5585800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78967C94-DB9A-D462-D7E2-30876F60E0C5}"/>
              </a:ext>
            </a:extLst>
          </p:cNvPr>
          <p:cNvCxnSpPr>
            <a:cxnSpLocks/>
          </p:cNvCxnSpPr>
          <p:nvPr/>
        </p:nvCxnSpPr>
        <p:spPr>
          <a:xfrm flipH="1">
            <a:off x="1049742" y="5585800"/>
            <a:ext cx="144886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ACCBD894-2B05-B192-B988-99C1BC1D5A6F}"/>
              </a:ext>
            </a:extLst>
          </p:cNvPr>
          <p:cNvCxnSpPr>
            <a:cxnSpLocks/>
            <a:endCxn id="71" idx="6"/>
          </p:cNvCxnSpPr>
          <p:nvPr/>
        </p:nvCxnSpPr>
        <p:spPr>
          <a:xfrm flipH="1">
            <a:off x="1244903" y="4154913"/>
            <a:ext cx="529271" cy="0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8F65A1F5-F410-60A1-4594-608FF722BBCD}"/>
              </a:ext>
            </a:extLst>
          </p:cNvPr>
          <p:cNvSpPr/>
          <p:nvPr/>
        </p:nvSpPr>
        <p:spPr>
          <a:xfrm>
            <a:off x="1687943" y="538876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F98F8E53-DCD5-44A1-D856-8BCCB6A345F2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1774174" y="4154912"/>
            <a:ext cx="3769" cy="1233852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5782463-4010-2956-37B3-12F01ABA8077}"/>
                  </a:ext>
                </a:extLst>
              </p:cNvPr>
              <p:cNvSpPr txBox="1"/>
              <p:nvPr/>
            </p:nvSpPr>
            <p:spPr>
              <a:xfrm>
                <a:off x="781854" y="329178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85782463-4010-2956-37B3-12F01ABA8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54" y="3291783"/>
                <a:ext cx="208327" cy="274434"/>
              </a:xfrm>
              <a:prstGeom prst="rect">
                <a:avLst/>
              </a:prstGeom>
              <a:blipFill>
                <a:blip r:embed="rId4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08B8E9-0AA3-0E07-2CE7-2D8EA0C6BBF2}"/>
                  </a:ext>
                </a:extLst>
              </p:cNvPr>
              <p:cNvSpPr txBox="1"/>
              <p:nvPr/>
            </p:nvSpPr>
            <p:spPr>
              <a:xfrm>
                <a:off x="1907845" y="5380151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0A08B8E9-0AA3-0E07-2CE7-2D8EA0C6B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45" y="5380151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B6AFD12-16CE-2EAA-7064-2E4AC1FB96F2}"/>
                  </a:ext>
                </a:extLst>
              </p:cNvPr>
              <p:cNvSpPr txBox="1"/>
              <p:nvPr/>
            </p:nvSpPr>
            <p:spPr>
              <a:xfrm>
                <a:off x="867113" y="3970246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BB6AFD12-16CE-2EAA-7064-2E4AC1FB9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113" y="3970246"/>
                <a:ext cx="97591" cy="184666"/>
              </a:xfrm>
              <a:prstGeom prst="rect">
                <a:avLst/>
              </a:prstGeom>
              <a:blipFill>
                <a:blip r:embed="rId6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3903B029-0DE4-2351-3FDD-8155A51A8F9E}"/>
              </a:ext>
            </a:extLst>
          </p:cNvPr>
          <p:cNvCxnSpPr>
            <a:cxnSpLocks/>
          </p:cNvCxnSpPr>
          <p:nvPr/>
        </p:nvCxnSpPr>
        <p:spPr>
          <a:xfrm rot="5400000" flipV="1">
            <a:off x="2138607" y="3803914"/>
            <a:ext cx="0" cy="72000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AA1B99FA-8F8A-BCB4-DE05-D0AE36015064}"/>
              </a:ext>
            </a:extLst>
          </p:cNvPr>
          <p:cNvCxnSpPr/>
          <p:nvPr/>
        </p:nvCxnSpPr>
        <p:spPr>
          <a:xfrm flipV="1">
            <a:off x="1774174" y="3443914"/>
            <a:ext cx="0" cy="72000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9A895008-1404-0E29-1F84-5B6033DE058B}"/>
                  </a:ext>
                </a:extLst>
              </p:cNvPr>
              <p:cNvSpPr txBox="1"/>
              <p:nvPr/>
            </p:nvSpPr>
            <p:spPr>
              <a:xfrm>
                <a:off x="2394956" y="3863363"/>
                <a:ext cx="20255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9A895008-1404-0E29-1F84-5B6033DE0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956" y="3863363"/>
                <a:ext cx="202556" cy="274434"/>
              </a:xfrm>
              <a:prstGeom prst="rect">
                <a:avLst/>
              </a:prstGeom>
              <a:blipFill>
                <a:blip r:embed="rId7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98FAA077-F197-E05D-223F-E5D3DEC59914}"/>
                  </a:ext>
                </a:extLst>
              </p:cNvPr>
              <p:cNvSpPr txBox="1"/>
              <p:nvPr/>
            </p:nvSpPr>
            <p:spPr>
              <a:xfrm>
                <a:off x="1788407" y="3169480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01" name="ZoneTexte 100">
                <a:extLst>
                  <a:ext uri="{FF2B5EF4-FFF2-40B4-BE49-F238E27FC236}">
                    <a16:creationId xmlns:a16="http://schemas.microsoft.com/office/drawing/2014/main" id="{98FAA077-F197-E05D-223F-E5D3DEC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407" y="3169480"/>
                <a:ext cx="203581" cy="274434"/>
              </a:xfrm>
              <a:prstGeom prst="rect">
                <a:avLst/>
              </a:prstGeom>
              <a:blipFill>
                <a:blip r:embed="rId8"/>
                <a:stretch>
                  <a:fillRect l="-32353" r="-588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F6AC034-0914-AFA0-0064-B30E8A062EED}"/>
              </a:ext>
            </a:extLst>
          </p:cNvPr>
          <p:cNvCxnSpPr>
            <a:cxnSpLocks/>
          </p:cNvCxnSpPr>
          <p:nvPr/>
        </p:nvCxnSpPr>
        <p:spPr>
          <a:xfrm>
            <a:off x="3216888" y="3765323"/>
            <a:ext cx="0" cy="1821667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29C2E96C-63DD-BCDE-7A8B-53EADE1E5B77}"/>
              </a:ext>
            </a:extLst>
          </p:cNvPr>
          <p:cNvGrpSpPr/>
          <p:nvPr/>
        </p:nvGrpSpPr>
        <p:grpSpPr>
          <a:xfrm>
            <a:off x="3216887" y="3430190"/>
            <a:ext cx="1771112" cy="2160028"/>
            <a:chOff x="971600" y="548680"/>
            <a:chExt cx="1440160" cy="1440160"/>
          </a:xfrm>
        </p:grpSpPr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644C60E1-8EDD-9D83-38F3-91F7041623A5}"/>
                </a:ext>
              </a:extLst>
            </p:cNvPr>
            <p:cNvCxnSpPr/>
            <p:nvPr/>
          </p:nvCxnSpPr>
          <p:spPr>
            <a:xfrm flipV="1">
              <a:off x="978485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762453C1-44D8-8F69-8F73-5BC99E98D09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0CA2BCB8-6857-CD28-4038-F24BA73D0A9D}"/>
                  </a:ext>
                </a:extLst>
              </p:cNvPr>
              <p:cNvSpPr txBox="1"/>
              <p:nvPr/>
            </p:nvSpPr>
            <p:spPr>
              <a:xfrm>
                <a:off x="4996147" y="544977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0CA2BCB8-6857-CD28-4038-F24BA73D0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147" y="5449773"/>
                <a:ext cx="207301" cy="274434"/>
              </a:xfrm>
              <a:prstGeom prst="rect">
                <a:avLst/>
              </a:prstGeom>
              <a:blipFill>
                <a:blip r:embed="rId9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 : forme 108">
            <a:extLst>
              <a:ext uri="{FF2B5EF4-FFF2-40B4-BE49-F238E27FC236}">
                <a16:creationId xmlns:a16="http://schemas.microsoft.com/office/drawing/2014/main" id="{4EFFD2A2-785B-E8AE-7A48-201DFD43CE1C}"/>
              </a:ext>
            </a:extLst>
          </p:cNvPr>
          <p:cNvSpPr/>
          <p:nvPr/>
        </p:nvSpPr>
        <p:spPr>
          <a:xfrm>
            <a:off x="3779581" y="5586990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F86DDD1F-E772-D86D-A7BD-B0EF48AA2968}"/>
              </a:ext>
            </a:extLst>
          </p:cNvPr>
          <p:cNvCxnSpPr>
            <a:cxnSpLocks/>
          </p:cNvCxnSpPr>
          <p:nvPr/>
        </p:nvCxnSpPr>
        <p:spPr>
          <a:xfrm flipH="1">
            <a:off x="3216888" y="5586990"/>
            <a:ext cx="1448865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A59B9D5-66C0-62C4-D6C2-CC0101DAF2B3}"/>
                  </a:ext>
                </a:extLst>
              </p:cNvPr>
              <p:cNvSpPr txBox="1"/>
              <p:nvPr/>
            </p:nvSpPr>
            <p:spPr>
              <a:xfrm>
                <a:off x="2949000" y="329297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A59B9D5-66C0-62C4-D6C2-CC0101DAF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000" y="3292973"/>
                <a:ext cx="208327" cy="274434"/>
              </a:xfrm>
              <a:prstGeom prst="rect">
                <a:avLst/>
              </a:prstGeom>
              <a:blipFill>
                <a:blip r:embed="rId10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2B748BA4-7D98-5A45-B590-59CCF7708B65}"/>
                  </a:ext>
                </a:extLst>
              </p:cNvPr>
              <p:cNvSpPr txBox="1"/>
              <p:nvPr/>
            </p:nvSpPr>
            <p:spPr>
              <a:xfrm>
                <a:off x="4074991" y="5381341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2B748BA4-7D98-5A45-B590-59CCF7708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991" y="5381341"/>
                <a:ext cx="97847" cy="184666"/>
              </a:xfrm>
              <a:prstGeom prst="rect">
                <a:avLst/>
              </a:prstGeom>
              <a:blipFill>
                <a:blip r:embed="rId11"/>
                <a:stretch>
                  <a:fillRect l="-35294" r="-2352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D55B2B93-8C2C-2B9A-91C3-19CF45D2B53E}"/>
                  </a:ext>
                </a:extLst>
              </p:cNvPr>
              <p:cNvSpPr txBox="1"/>
              <p:nvPr/>
            </p:nvSpPr>
            <p:spPr>
              <a:xfrm>
                <a:off x="3034259" y="3971436"/>
                <a:ext cx="975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D55B2B93-8C2C-2B9A-91C3-19CF45D2B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259" y="3971436"/>
                <a:ext cx="97591" cy="184666"/>
              </a:xfrm>
              <a:prstGeom prst="rect">
                <a:avLst/>
              </a:prstGeom>
              <a:blipFill>
                <a:blip r:embed="rId12"/>
                <a:stretch>
                  <a:fillRect l="-50000" r="-50000" b="-225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7A1786F9-0CCE-3947-1884-84BF989C60AD}"/>
              </a:ext>
            </a:extLst>
          </p:cNvPr>
          <p:cNvGrpSpPr/>
          <p:nvPr/>
        </p:nvGrpSpPr>
        <p:grpSpPr>
          <a:xfrm>
            <a:off x="3233102" y="3177215"/>
            <a:ext cx="1532609" cy="2399284"/>
            <a:chOff x="3232049" y="3170670"/>
            <a:chExt cx="1532609" cy="2399284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70602910-FBE3-A783-5B9C-A95D590388A3}"/>
                </a:ext>
              </a:extLst>
            </p:cNvPr>
            <p:cNvSpPr/>
            <p:nvPr/>
          </p:nvSpPr>
          <p:spPr>
            <a:xfrm>
              <a:off x="3232049" y="4066103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2A63C05C-FCAC-A21A-43A8-50ACFDA0A755}"/>
                </a:ext>
              </a:extLst>
            </p:cNvPr>
            <p:cNvCxnSpPr>
              <a:cxnSpLocks/>
              <a:endCxn id="108" idx="6"/>
            </p:cNvCxnSpPr>
            <p:nvPr/>
          </p:nvCxnSpPr>
          <p:spPr>
            <a:xfrm flipH="1">
              <a:off x="3412049" y="4156103"/>
              <a:ext cx="529271" cy="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E090045D-78D4-5657-1E8D-0B8CAF5A285F}"/>
                </a:ext>
              </a:extLst>
            </p:cNvPr>
            <p:cNvSpPr/>
            <p:nvPr/>
          </p:nvSpPr>
          <p:spPr>
            <a:xfrm>
              <a:off x="3855089" y="5389954"/>
              <a:ext cx="180000" cy="180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B5BBFEBA-DBD2-3483-BD07-C53ECE4CAF41}"/>
                </a:ext>
              </a:extLst>
            </p:cNvPr>
            <p:cNvCxnSpPr>
              <a:cxnSpLocks/>
              <a:endCxn id="112" idx="0"/>
            </p:cNvCxnSpPr>
            <p:nvPr/>
          </p:nvCxnSpPr>
          <p:spPr>
            <a:xfrm>
              <a:off x="3941320" y="4156102"/>
              <a:ext cx="3769" cy="1233852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D57ECBBA-C167-BEE9-5B58-BF8258867B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05753" y="3805104"/>
              <a:ext cx="0" cy="7200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9BAFC130-30E2-98D2-AA83-30747FC945E4}"/>
                </a:ext>
              </a:extLst>
            </p:cNvPr>
            <p:cNvCxnSpPr/>
            <p:nvPr/>
          </p:nvCxnSpPr>
          <p:spPr>
            <a:xfrm flipV="1">
              <a:off x="3941320" y="3445104"/>
              <a:ext cx="0" cy="72000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5BE18055-67F4-C2DA-9134-5E7EC8CD78AA}"/>
                    </a:ext>
                  </a:extLst>
                </p:cNvPr>
                <p:cNvSpPr txBox="1"/>
                <p:nvPr/>
              </p:nvSpPr>
              <p:spPr>
                <a:xfrm>
                  <a:off x="4562102" y="3864553"/>
                  <a:ext cx="202556" cy="274434"/>
                </a:xfrm>
                <a:prstGeom prst="rect">
                  <a:avLst/>
                </a:prstGeom>
                <a:noFill/>
                <a:ln w="12700">
                  <a:noFill/>
                  <a:prstDash val="sysDash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19" name="ZoneTexte 118">
                  <a:extLst>
                    <a:ext uri="{FF2B5EF4-FFF2-40B4-BE49-F238E27FC236}">
                      <a16:creationId xmlns:a16="http://schemas.microsoft.com/office/drawing/2014/main" id="{5BE18055-67F4-C2DA-9134-5E7EC8CD7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102" y="3864553"/>
                  <a:ext cx="202556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4242" r="-6061" b="-13333"/>
                  </a:stretch>
                </a:blipFill>
                <a:ln w="12700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0F553600-E526-945C-48CA-70BE5111A1CF}"/>
                    </a:ext>
                  </a:extLst>
                </p:cNvPr>
                <p:cNvSpPr txBox="1"/>
                <p:nvPr/>
              </p:nvSpPr>
              <p:spPr>
                <a:xfrm>
                  <a:off x="3955553" y="3170670"/>
                  <a:ext cx="203581" cy="274434"/>
                </a:xfrm>
                <a:prstGeom prst="rect">
                  <a:avLst/>
                </a:prstGeom>
                <a:noFill/>
                <a:ln w="12700">
                  <a:noFill/>
                  <a:prstDash val="sysDash"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0F553600-E526-945C-48CA-70BE5111A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553" y="3170670"/>
                  <a:ext cx="20358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33333" r="-9091" b="-28889"/>
                  </a:stretch>
                </a:blipFill>
                <a:ln w="12700">
                  <a:noFill/>
                  <a:prstDash val="sysDash"/>
                </a:ln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AAB5C4B-34C4-233C-C713-1B876CE504BA}"/>
                  </a:ext>
                </a:extLst>
              </p:cNvPr>
              <p:cNvSpPr txBox="1"/>
              <p:nvPr/>
            </p:nvSpPr>
            <p:spPr>
              <a:xfrm>
                <a:off x="3788150" y="395450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1AAB5C4B-34C4-233C-C713-1B876CE50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150" y="395450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84DEE1F0-2E45-2731-7D86-D3AD1667B8A8}"/>
              </a:ext>
            </a:extLst>
          </p:cNvPr>
          <p:cNvGrpSpPr/>
          <p:nvPr/>
        </p:nvGrpSpPr>
        <p:grpSpPr>
          <a:xfrm rot="19800000">
            <a:off x="3264500" y="3296526"/>
            <a:ext cx="1532609" cy="2399284"/>
            <a:chOff x="3232049" y="3170670"/>
            <a:chExt cx="1532609" cy="2399284"/>
          </a:xfrm>
        </p:grpSpPr>
        <p:sp>
          <p:nvSpPr>
            <p:cNvPr id="124" name="Ellipse 123">
              <a:extLst>
                <a:ext uri="{FF2B5EF4-FFF2-40B4-BE49-F238E27FC236}">
                  <a16:creationId xmlns:a16="http://schemas.microsoft.com/office/drawing/2014/main" id="{CF4FEE1E-5608-062B-F943-A22073D171C5}"/>
                </a:ext>
              </a:extLst>
            </p:cNvPr>
            <p:cNvSpPr/>
            <p:nvPr/>
          </p:nvSpPr>
          <p:spPr>
            <a:xfrm>
              <a:off x="3232049" y="406610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8832CFCE-A242-7FAC-E73F-74D483E28457}"/>
                </a:ext>
              </a:extLst>
            </p:cNvPr>
            <p:cNvCxnSpPr>
              <a:cxnSpLocks/>
              <a:endCxn id="124" idx="6"/>
            </p:cNvCxnSpPr>
            <p:nvPr/>
          </p:nvCxnSpPr>
          <p:spPr>
            <a:xfrm flipH="1">
              <a:off x="3412049" y="4156103"/>
              <a:ext cx="529271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8984F999-A058-62E4-C410-8E69C64E891D}"/>
                </a:ext>
              </a:extLst>
            </p:cNvPr>
            <p:cNvSpPr/>
            <p:nvPr/>
          </p:nvSpPr>
          <p:spPr>
            <a:xfrm>
              <a:off x="3855089" y="53899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DFC04A6A-C0F5-5269-F959-9F2C25744895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3941320" y="4156102"/>
              <a:ext cx="3769" cy="1233852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66B79311-41A2-BE2D-D30B-598B312BF29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305753" y="3805104"/>
              <a:ext cx="0" cy="72000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87AF5044-93F1-3D40-7F24-D002F94CC12D}"/>
                </a:ext>
              </a:extLst>
            </p:cNvPr>
            <p:cNvCxnSpPr/>
            <p:nvPr/>
          </p:nvCxnSpPr>
          <p:spPr>
            <a:xfrm flipV="1">
              <a:off x="3941320" y="3445104"/>
              <a:ext cx="0" cy="72000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FC3F9162-7C5A-25A9-129B-D5BB9BAC43B8}"/>
                    </a:ext>
                  </a:extLst>
                </p:cNvPr>
                <p:cNvSpPr txBox="1"/>
                <p:nvPr/>
              </p:nvSpPr>
              <p:spPr>
                <a:xfrm>
                  <a:off x="4562102" y="3864553"/>
                  <a:ext cx="202556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FC3F9162-7C5A-25A9-129B-D5BB9BAC4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102" y="3864553"/>
                  <a:ext cx="202556" cy="274434"/>
                </a:xfrm>
                <a:prstGeom prst="rect">
                  <a:avLst/>
                </a:prstGeom>
                <a:blipFill>
                  <a:blip r:embed="rId15"/>
                  <a:stretch>
                    <a:fillRect l="-1887" r="-5660" b="-877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987B8F16-9F0A-1426-78E7-0D67A671A689}"/>
                    </a:ext>
                  </a:extLst>
                </p:cNvPr>
                <p:cNvSpPr txBox="1"/>
                <p:nvPr/>
              </p:nvSpPr>
              <p:spPr>
                <a:xfrm>
                  <a:off x="3955553" y="3170670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987B8F16-9F0A-1426-78E7-0D67A671A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553" y="3170670"/>
                  <a:ext cx="20358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9434" r="-7547" b="-280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61569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Grand écran</PresentationFormat>
  <Paragraphs>16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2023-07-07T19:34:52Z</dcterms:created>
  <dcterms:modified xsi:type="dcterms:W3CDTF">2023-07-07T19:57:21Z</dcterms:modified>
</cp:coreProperties>
</file>