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BED40-D8C3-938F-022C-54B9615F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91543-1C44-7007-D761-8923702D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7A496-2BEC-79A0-C6FD-D37C7D4A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BE35A-9759-7717-CB9C-6F8978E5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70469-23DE-A28B-A65E-E0BF6C0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5743-5F63-36D5-142D-E35E18C0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F695B3-BF05-8BD2-9A86-F99E6EE8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F7113-DA7C-9751-D453-416C0BA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28803-BD42-99B6-A746-6D0F461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116E4-928D-1F18-2364-3A78A807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1847A6-DCE0-3A50-AB2B-43009025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0A1B3-E9A2-5115-BBED-8E9CE601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03F61-1EB8-3648-2719-F8431BB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CC5A-BBBB-5154-6022-5033684C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F1F62-0103-92E8-722E-009B2972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1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194D-8EA6-26AE-8DCF-33569C26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C8D0-BA57-805B-58D2-DE2BC584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E6DF2-4519-F3A9-9301-88CF002C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3601A-0088-5A10-4632-08D217A6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2CB14-A133-D504-F253-4DF3B91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8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2D608-8B73-E1F9-983B-29399CA4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C547F-DE0F-41E6-12E3-6E7A6A52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80E58-8C2D-025C-A453-F1611E04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50A0F-DBC1-DB32-4CBE-D310F906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7605D-841B-8337-5ABE-A7BAD3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8FBF1-5B07-5820-4892-6B2CC1B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7BA6C-CC2B-42EB-5677-10E905135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A4403-7645-606E-D8F5-ABEEBC66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415EA4-AD75-5509-F89D-49B6D65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43182-54FB-4B95-E34F-99AE7930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4C6CD-A752-4C05-5EDF-82C289E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0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CDD21-B0E8-27A8-A4E7-2512CDAF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34CA1-3313-9334-EA8C-1CB647BF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EA80B9-0F37-3EAE-02EF-8D342313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4450-190E-872E-F08D-760648D4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F1DC62-B8CA-4F9F-A2D4-AEE5B90C3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B4A644-C8B8-27B9-4018-5F7D50C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CEA105-2F1B-8DAC-436F-D8CCC76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383A59-DB02-A0B6-AF5D-F094563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E86B-2A65-979A-285C-2CF43E4C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ED0D86-71AF-E4D9-672E-27B841F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DFEA72-4A85-8408-FDDE-C580D9B1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20D43-F42E-7640-EC6C-16E05FB2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980A13-877B-E3E4-0E9C-544FB370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64C3F9-BF1D-8238-FA90-7B0427C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BBF74-C8E4-D0C8-DD7A-5EB2433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5360-16DD-9132-07A6-CBEB49BA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DB1EC-6ABE-F9F0-0D58-2CC082B1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ED9BC-0A38-B25E-5381-0123A7FC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52E5D-1179-6746-531E-65A7BDCE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62ED3-B5BF-BAF9-3B27-7C7DEC9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A5129-68DC-1139-5657-91E24A6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69F2-C95A-AFDA-283C-ABCA7B72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D735E1-BC4E-A5E1-1AF6-AE53AF55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444D6-4E74-6684-474D-325A33AF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778C1-B8A4-6299-8857-C902966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32FE07-B866-9F5B-41D9-C030F66F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F9A861-6E59-14F8-B09A-2687A63C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48C6F0-6406-81A1-BE5A-534FECEB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DE689-6E21-F84C-12BB-9DAA490A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21996-5A13-CB1D-B15A-3144969C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1978-ADEF-42A5-B775-70CFF3457E28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5C999-6E51-9742-F01C-5CA64458C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9A87C-75B0-4045-1090-90256ABD4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6B5D6ABC-568B-3070-CCD6-327E4D040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60578"/>
                  </p:ext>
                </p:extLst>
              </p:nvPr>
            </p:nvGraphicFramePr>
            <p:xfrm>
              <a:off x="1045029" y="719666"/>
              <a:ext cx="9699172" cy="3090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5596">
                      <a:extLst>
                        <a:ext uri="{9D8B030D-6E8A-4147-A177-3AD203B41FA5}">
                          <a16:colId xmlns:a16="http://schemas.microsoft.com/office/drawing/2014/main" val="394757714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571394981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086063345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403620513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28453842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23754988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841930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=500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=6667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582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54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6667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51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500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36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FTBO</m:t>
                                </m:r>
                                <m: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u="none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67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6B5D6ABC-568B-3070-CCD6-327E4D040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60578"/>
                  </p:ext>
                </p:extLst>
              </p:nvPr>
            </p:nvGraphicFramePr>
            <p:xfrm>
              <a:off x="1045029" y="719666"/>
              <a:ext cx="9699172" cy="3090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5596">
                      <a:extLst>
                        <a:ext uri="{9D8B030D-6E8A-4147-A177-3AD203B41FA5}">
                          <a16:colId xmlns:a16="http://schemas.microsoft.com/office/drawing/2014/main" val="394757714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571394981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086063345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403620513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28453842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23754988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841930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499561" b="-73606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20" t="-1639" r="-150330" b="-7360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220" t="-1639" r="-50330" b="-7360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01762" t="-1639" r="-881" b="-7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582846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57944" r="-602203" b="-3196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57944" r="-200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57944" r="-100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57944" r="-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5455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160952" r="-602203" b="-22571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160952" r="-200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160952" r="-100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160952" r="-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516531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212403" r="-602203" b="-837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212403" r="-200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212403" r="-100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212403" r="-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362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383810" r="-602203" b="-285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383810" r="-200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383810" r="-100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383810" r="-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674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436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15FAEF9-FAC5-A345-6476-E49B1C1CA3DC}"/>
              </a:ext>
            </a:extLst>
          </p:cNvPr>
          <p:cNvCxnSpPr>
            <a:cxnSpLocks/>
          </p:cNvCxnSpPr>
          <p:nvPr/>
        </p:nvCxnSpPr>
        <p:spPr>
          <a:xfrm flipV="1">
            <a:off x="2858680" y="812800"/>
            <a:ext cx="0" cy="67891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15EBE74-260A-9C70-EB50-4D232839296E}"/>
              </a:ext>
            </a:extLst>
          </p:cNvPr>
          <p:cNvCxnSpPr>
            <a:cxnSpLocks/>
          </p:cNvCxnSpPr>
          <p:nvPr/>
        </p:nvCxnSpPr>
        <p:spPr>
          <a:xfrm flipV="1">
            <a:off x="2858680" y="1569665"/>
            <a:ext cx="0" cy="928926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42F42EA-4ABB-63B5-B9AC-D41FB9FFD1F8}"/>
              </a:ext>
            </a:extLst>
          </p:cNvPr>
          <p:cNvCxnSpPr>
            <a:cxnSpLocks/>
          </p:cNvCxnSpPr>
          <p:nvPr/>
        </p:nvCxnSpPr>
        <p:spPr>
          <a:xfrm rot="5400000" flipV="1">
            <a:off x="9694280" y="1626110"/>
            <a:ext cx="0" cy="1440160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C8735A-603B-6546-FD29-D8B5DE8AA30A}"/>
              </a:ext>
            </a:extLst>
          </p:cNvPr>
          <p:cNvGrpSpPr/>
          <p:nvPr/>
        </p:nvGrpSpPr>
        <p:grpSpPr>
          <a:xfrm>
            <a:off x="2494280" y="1986190"/>
            <a:ext cx="7200000" cy="720000"/>
            <a:chOff x="2494280" y="1986190"/>
            <a:chExt cx="720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1A57A4-69CD-66D9-5BBC-121418E642F3}"/>
                </a:ext>
              </a:extLst>
            </p:cNvPr>
            <p:cNvSpPr/>
            <p:nvPr/>
          </p:nvSpPr>
          <p:spPr>
            <a:xfrm>
              <a:off x="2494280" y="1986190"/>
              <a:ext cx="720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0239A5-7E27-D770-FC09-58FB286DB8D7}"/>
                </a:ext>
              </a:extLst>
            </p:cNvPr>
            <p:cNvSpPr/>
            <p:nvPr/>
          </p:nvSpPr>
          <p:spPr>
            <a:xfrm>
              <a:off x="2678680" y="216619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EBD866-F4FC-AC38-0A99-30A53F28BE94}"/>
                </a:ext>
              </a:extLst>
            </p:cNvPr>
            <p:cNvSpPr/>
            <p:nvPr/>
          </p:nvSpPr>
          <p:spPr>
            <a:xfrm>
              <a:off x="9153320" y="216619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3C05F911-F0D2-3AC7-DC76-89F78975C312}"/>
                </a:ext>
              </a:extLst>
            </p:cNvPr>
            <p:cNvSpPr/>
            <p:nvPr/>
          </p:nvSpPr>
          <p:spPr>
            <a:xfrm>
              <a:off x="2831952" y="2318592"/>
              <a:ext cx="55196" cy="551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3FB87D5-65D3-221A-9CC2-DA017B2D115F}"/>
                </a:ext>
              </a:extLst>
            </p:cNvPr>
            <p:cNvSpPr/>
            <p:nvPr/>
          </p:nvSpPr>
          <p:spPr>
            <a:xfrm>
              <a:off x="6071080" y="2318592"/>
              <a:ext cx="55196" cy="551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12931C5-19A6-7376-4C1F-105A18908350}"/>
              </a:ext>
            </a:extLst>
          </p:cNvPr>
          <p:cNvCxnSpPr>
            <a:cxnSpLocks/>
          </p:cNvCxnSpPr>
          <p:nvPr/>
        </p:nvCxnSpPr>
        <p:spPr>
          <a:xfrm>
            <a:off x="2291080" y="2346190"/>
            <a:ext cx="7560000" cy="0"/>
          </a:xfrm>
          <a:prstGeom prst="lin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F705705-DE4F-62A9-218B-49E3C699BC6F}"/>
              </a:ext>
            </a:extLst>
          </p:cNvPr>
          <p:cNvCxnSpPr>
            <a:cxnSpLocks/>
          </p:cNvCxnSpPr>
          <p:nvPr/>
        </p:nvCxnSpPr>
        <p:spPr>
          <a:xfrm>
            <a:off x="2494280" y="1863590"/>
            <a:ext cx="7200000" cy="0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20963F7-05D7-1042-DBA9-084C8323FA6A}"/>
                  </a:ext>
                </a:extLst>
              </p:cNvPr>
              <p:cNvSpPr/>
              <p:nvPr/>
            </p:nvSpPr>
            <p:spPr>
              <a:xfrm>
                <a:off x="5711560" y="1524000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20963F7-05D7-1042-DBA9-084C8323F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60" y="1524000"/>
                <a:ext cx="765440" cy="462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30356D6-E68E-F1A9-E2A4-B71D888C4A11}"/>
              </a:ext>
            </a:extLst>
          </p:cNvPr>
          <p:cNvCxnSpPr>
            <a:cxnSpLocks/>
          </p:cNvCxnSpPr>
          <p:nvPr/>
        </p:nvCxnSpPr>
        <p:spPr>
          <a:xfrm>
            <a:off x="2496000" y="2930390"/>
            <a:ext cx="362680" cy="0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B3B662-DA5D-D09C-C566-54DE73C2E04A}"/>
                  </a:ext>
                </a:extLst>
              </p:cNvPr>
              <p:cNvSpPr/>
              <p:nvPr/>
            </p:nvSpPr>
            <p:spPr>
              <a:xfrm>
                <a:off x="2324780" y="2572787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B3B662-DA5D-D09C-C566-54DE73C2E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80" y="2572787"/>
                <a:ext cx="765440" cy="46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D4DF2D-E856-906C-2A18-6F485FF863B0}"/>
              </a:ext>
            </a:extLst>
          </p:cNvPr>
          <p:cNvCxnSpPr>
            <a:cxnSpLocks/>
          </p:cNvCxnSpPr>
          <p:nvPr/>
        </p:nvCxnSpPr>
        <p:spPr>
          <a:xfrm flipH="1" flipV="1">
            <a:off x="2268855" y="1986190"/>
            <a:ext cx="0" cy="720000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DCC08D-9C6F-CF11-4181-211898C374B0}"/>
                  </a:ext>
                </a:extLst>
              </p:cNvPr>
              <p:cNvSpPr/>
              <p:nvPr/>
            </p:nvSpPr>
            <p:spPr>
              <a:xfrm>
                <a:off x="3377195" y="1417264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DCC08D-9C6F-CF11-4181-211898C37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1417264"/>
                <a:ext cx="765440" cy="462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1D8C23-34CA-9C98-B144-BA7C339EE8B0}"/>
              </a:ext>
            </a:extLst>
          </p:cNvPr>
          <p:cNvCxnSpPr>
            <a:cxnSpLocks/>
          </p:cNvCxnSpPr>
          <p:nvPr/>
        </p:nvCxnSpPr>
        <p:spPr>
          <a:xfrm flipH="1">
            <a:off x="3008921" y="1663811"/>
            <a:ext cx="559779" cy="559779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4AE582-C356-DCBB-C03F-A4CFE25E5445}"/>
              </a:ext>
            </a:extLst>
          </p:cNvPr>
          <p:cNvSpPr/>
          <p:nvPr/>
        </p:nvSpPr>
        <p:spPr>
          <a:xfrm>
            <a:off x="2494280" y="1123744"/>
            <a:ext cx="7200000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C68D7-8A9D-1005-3DE8-9AF38666FE76}"/>
              </a:ext>
            </a:extLst>
          </p:cNvPr>
          <p:cNvSpPr/>
          <p:nvPr/>
        </p:nvSpPr>
        <p:spPr>
          <a:xfrm>
            <a:off x="2682100" y="1123744"/>
            <a:ext cx="360000" cy="3638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9EBEE06-F275-D81E-7B3F-94C276B83EE3}"/>
              </a:ext>
            </a:extLst>
          </p:cNvPr>
          <p:cNvCxnSpPr>
            <a:cxnSpLocks/>
          </p:cNvCxnSpPr>
          <p:nvPr/>
        </p:nvCxnSpPr>
        <p:spPr>
          <a:xfrm>
            <a:off x="2858680" y="931333"/>
            <a:ext cx="0" cy="2040466"/>
          </a:xfrm>
          <a:prstGeom prst="lin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2A468C-2C1A-0662-A21D-363E87D42226}"/>
              </a:ext>
            </a:extLst>
          </p:cNvPr>
          <p:cNvSpPr/>
          <p:nvPr/>
        </p:nvSpPr>
        <p:spPr>
          <a:xfrm>
            <a:off x="9156251" y="112374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1B84E94-8D9E-E5E4-EB71-D245622A7E69}"/>
              </a:ext>
            </a:extLst>
          </p:cNvPr>
          <p:cNvCxnSpPr>
            <a:cxnSpLocks/>
          </p:cNvCxnSpPr>
          <p:nvPr/>
        </p:nvCxnSpPr>
        <p:spPr>
          <a:xfrm>
            <a:off x="9333320" y="931333"/>
            <a:ext cx="3053" cy="1820249"/>
          </a:xfrm>
          <a:prstGeom prst="lin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02631E-5E4F-AF84-97F7-2A81EED25F50}"/>
                  </a:ext>
                </a:extLst>
              </p:cNvPr>
              <p:cNvSpPr/>
              <p:nvPr/>
            </p:nvSpPr>
            <p:spPr>
              <a:xfrm>
                <a:off x="1653720" y="2087309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2ℓ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02631E-5E4F-AF84-97F7-2A81EED25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20" y="2087309"/>
                <a:ext cx="765440" cy="462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53302E-5B54-2622-6D70-B991CBED2C8D}"/>
              </a:ext>
            </a:extLst>
          </p:cNvPr>
          <p:cNvCxnSpPr>
            <a:cxnSpLocks/>
          </p:cNvCxnSpPr>
          <p:nvPr/>
        </p:nvCxnSpPr>
        <p:spPr>
          <a:xfrm flipH="1" flipV="1">
            <a:off x="2268855" y="1131712"/>
            <a:ext cx="0" cy="360000"/>
          </a:xfrm>
          <a:prstGeom prst="line">
            <a:avLst/>
          </a:prstGeom>
          <a:ln>
            <a:solidFill>
              <a:schemeClr val="tx2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AFC7151-2198-FE37-53C1-BDE65B68E2B7}"/>
                  </a:ext>
                </a:extLst>
              </p:cNvPr>
              <p:cNvSpPr/>
              <p:nvPr/>
            </p:nvSpPr>
            <p:spPr>
              <a:xfrm>
                <a:off x="1693587" y="1070139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AFC7151-2198-FE37-53C1-BDE65B68E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87" y="1070139"/>
                <a:ext cx="765440" cy="462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92F577-B1ED-DE1A-D2C5-7631D6410980}"/>
                  </a:ext>
                </a:extLst>
              </p:cNvPr>
              <p:cNvSpPr txBox="1"/>
              <p:nvPr/>
            </p:nvSpPr>
            <p:spPr>
              <a:xfrm>
                <a:off x="10230720" y="2043079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92F577-B1ED-DE1A-D2C5-7631D641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0" y="2043079"/>
                <a:ext cx="161711" cy="246221"/>
              </a:xfrm>
              <a:prstGeom prst="rect">
                <a:avLst/>
              </a:prstGeom>
              <a:blipFill>
                <a:blip r:embed="rId7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98F8337-DABB-16D7-B7F6-690D97A5D7C4}"/>
                  </a:ext>
                </a:extLst>
              </p:cNvPr>
              <p:cNvSpPr txBox="1"/>
              <p:nvPr/>
            </p:nvSpPr>
            <p:spPr>
              <a:xfrm>
                <a:off x="2659354" y="1548041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98F8337-DABB-16D7-B7F6-690D97A5D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354" y="1548041"/>
                <a:ext cx="165430" cy="246221"/>
              </a:xfrm>
              <a:prstGeom prst="rect">
                <a:avLst/>
              </a:prstGeom>
              <a:blipFill>
                <a:blip r:embed="rId8"/>
                <a:stretch>
                  <a:fillRect l="-29630" t="-40000" r="-100000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8A4F0193-89B0-88C3-0AE7-18339F719EB7}"/>
                  </a:ext>
                </a:extLst>
              </p:cNvPr>
              <p:cNvSpPr txBox="1"/>
              <p:nvPr/>
            </p:nvSpPr>
            <p:spPr>
              <a:xfrm>
                <a:off x="2775965" y="551487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8A4F0193-89B0-88C3-0AE7-18339F71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5" y="551487"/>
                <a:ext cx="149400" cy="246221"/>
              </a:xfrm>
              <a:prstGeom prst="rect">
                <a:avLst/>
              </a:prstGeom>
              <a:blipFill>
                <a:blip r:embed="rId9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5EB4D-EA26-D2AD-0063-D2AB430492B5}"/>
                  </a:ext>
                </a:extLst>
              </p:cNvPr>
              <p:cNvSpPr/>
              <p:nvPr/>
            </p:nvSpPr>
            <p:spPr>
              <a:xfrm>
                <a:off x="2688255" y="2322272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5EB4D-EA26-D2AD-0063-D2AB43049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55" y="2322272"/>
                <a:ext cx="765440" cy="462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A724E0-6A23-98AB-D2E2-538F9D209B88}"/>
                  </a:ext>
                </a:extLst>
              </p:cNvPr>
              <p:cNvSpPr/>
              <p:nvPr/>
            </p:nvSpPr>
            <p:spPr>
              <a:xfrm>
                <a:off x="5878340" y="1986180"/>
                <a:ext cx="765440" cy="462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A724E0-6A23-98AB-D2E2-538F9D209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40" y="1986180"/>
                <a:ext cx="765440" cy="462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701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2022-09-26T13:16:48Z</dcterms:created>
  <dcterms:modified xsi:type="dcterms:W3CDTF">2024-10-13T15:10:01Z</dcterms:modified>
</cp:coreProperties>
</file>