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>
        <p:scale>
          <a:sx n="125" d="100"/>
          <a:sy n="125" d="100"/>
        </p:scale>
        <p:origin x="-1064" y="-24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89BC2-B3E5-483B-BA06-D6281E5F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E79795-758D-4AC1-9601-9C160964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C5ABF-D8A1-4690-B7E4-D76C171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A7CD2-30A9-40F1-8AF5-9CACF276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40458-82E0-4FEA-A767-05A35542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7074E-B3E7-4F53-96F6-08685272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196B4-215C-4A85-970D-E115E160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AF027-DE62-4CC0-A47A-E725D967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FAEC-DFDE-445D-B53E-19904B3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5EA05-C036-4131-A382-FE58CCC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E87EFE-F1D2-4CE8-B5A0-46FB26EC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9EEC0-01E8-4F9E-9AC0-A501B7A3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C6515-A687-44EF-BA3A-2A35B3A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5E9B6-560E-4998-B8A2-6DC9059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F0E65-20E9-43DA-86B6-9E00EA3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D5B0F-441A-425D-B13C-9E2F038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F8674-26AD-47A8-B2F9-424141D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40907-910E-4914-ACE2-DB7105D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22259-8245-4882-83AD-E7308161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C061D-5969-4AD7-8FB3-920E5EB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9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747A5-4105-40A3-AD84-20FB0431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2A043-790B-4627-9122-07CA8BD8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9B2C0-82BD-4422-87CF-B83B2E56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0C823-C52C-4FC5-A0EB-FA6B861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0E3B4-17A5-40D7-AAA1-6F99AECC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5ADF-547C-4B2E-B521-AD3B2EE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D458B-E5A9-4633-ABFB-70031DA8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47824-E22B-4D64-AF74-4D94F391C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EF2AE-6237-4648-8DBD-55F5410A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2C5BB0-6237-42A9-8F0E-118E20FA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DC6B7-031B-4FD3-A17F-EF73A16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74E4-A787-4FAE-9548-AC05690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95BD-51D5-4A8C-AFF1-D90A139F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1D7FE7-40AF-4307-8C9C-E1BF926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866C3-BB1E-44BE-9D72-42E8D33B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1441B-6DAC-45F6-9F33-52B75CA8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1670E8-A5EC-411E-B27B-D35F339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50D565-689E-437C-AE51-122EC9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1F582-7C98-4C7B-B762-44D34BD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B7385-63FD-4BE3-8581-0BF5394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492E2-2DCB-4978-9370-0B0AFFB3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1FE40-ED76-4833-88AC-4D786053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62CCE8-4B17-4DA7-AF26-4B08B4D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3D8FA7-F8AF-4FD6-8A46-DAB3FDC0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CC7110-B037-4C54-87F0-5DC1E68F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4607C-2713-410F-93CB-8217359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2DCA3-2F08-419B-B950-5635D42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E21C5-FF09-4308-8065-23C0ADE4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53EF6-9D04-4F7F-8542-41E76EDA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CD7D5-71A9-4E8B-A8A9-D0D9C273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240BE-D897-47A6-AB38-C1F238B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15FD3-E8BA-41C0-86A3-CC8EF5B4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5742-B637-43BE-A9B9-05CA695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6BF22B-F0E9-4015-9E6C-641B2D5F8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B48DB-7406-4145-BA01-2157DE9F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23B945-EAA5-4803-A12E-2D0B2945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94B1-0F86-4746-9608-EF9C6CCA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A467A-30AC-4904-A64F-2E1A6FE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B70EDD-6A95-4B84-81D8-C9A3EBE8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579F8-EFA6-45F9-B88F-41825B0A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6C2A2-C36B-46BC-B23D-3D42D228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0999-CE27-4A95-A886-0B05C22624DA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3F659-5F35-4319-8C79-82D8463E6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4A077-F8F4-40B1-9119-76DB88BD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B19ABB-5B8D-435D-BAE6-6BF0EFA5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44724"/>
            <a:ext cx="3238952" cy="2591162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1B557512-9EB2-4703-98AD-B8510CF01772}"/>
              </a:ext>
            </a:extLst>
          </p:cNvPr>
          <p:cNvGrpSpPr/>
          <p:nvPr/>
        </p:nvGrpSpPr>
        <p:grpSpPr>
          <a:xfrm>
            <a:off x="1968679" y="4056747"/>
            <a:ext cx="1379048" cy="1345903"/>
            <a:chOff x="1968679" y="4056747"/>
            <a:chExt cx="1379048" cy="1345903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9678C28-DF80-4A56-B5E9-FC4FAEA76BF2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70B95CB7-2E49-41AA-9111-0C8285EF99BE}"/>
                </a:ext>
              </a:extLst>
            </p:cNvPr>
            <p:cNvGrpSpPr/>
            <p:nvPr/>
          </p:nvGrpSpPr>
          <p:grpSpPr>
            <a:xfrm>
              <a:off x="2164013" y="4056747"/>
              <a:ext cx="1183714" cy="1034780"/>
              <a:chOff x="2164013" y="4056747"/>
              <a:chExt cx="1183714" cy="1034780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6B89750D-A1E0-4C3C-99B8-DFAEBB9A1662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9106CC7E-0B05-497B-91DD-AFB22F13880A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F509674D-A0E0-4549-A62B-F9341707A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6275E99-7FEE-468E-873D-2DC5CED03D64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F455B6B6-4400-4103-8B30-646CA040AF4B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BA2C37E2-47D9-4700-A7D8-69EAC3F4C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ECF97564-1EC4-42B5-8846-82606263040A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t="-25806" r="-809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t="-30000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856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85692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333" r="-6667" b="-967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57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5789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1905" t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9F16AC5-E0BE-4F08-81DD-08B0CE362728}"/>
              </a:ext>
            </a:extLst>
          </p:cNvPr>
          <p:cNvGrpSpPr/>
          <p:nvPr/>
        </p:nvGrpSpPr>
        <p:grpSpPr>
          <a:xfrm>
            <a:off x="3412988" y="4055705"/>
            <a:ext cx="1394539" cy="1345903"/>
            <a:chOff x="1968679" y="4056747"/>
            <a:chExt cx="1394539" cy="1345903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E5E8C1-771E-44FA-BB8E-D272F82DBE39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EA47FE5-B842-40A1-B732-CDE1BEF4D2A7}"/>
                </a:ext>
              </a:extLst>
            </p:cNvPr>
            <p:cNvGrpSpPr/>
            <p:nvPr/>
          </p:nvGrpSpPr>
          <p:grpSpPr>
            <a:xfrm>
              <a:off x="2164013" y="4056747"/>
              <a:ext cx="1199205" cy="1034780"/>
              <a:chOff x="2164013" y="4056747"/>
              <a:chExt cx="1199205" cy="1034780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8B323DF-922F-4E21-83BE-5650180F4521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312E833E-D98B-4AB7-80B9-E9B2217520BE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925705EE-4928-4D26-A91A-0FADF69D3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15494CCD-839C-49E3-BA2D-17912EAA5A9E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3" name="Connecteur droit avec flèche 52">
                  <a:extLst>
                    <a:ext uri="{FF2B5EF4-FFF2-40B4-BE49-F238E27FC236}">
                      <a16:creationId xmlns:a16="http://schemas.microsoft.com/office/drawing/2014/main" id="{2870A1BF-BCC4-4CE9-B197-0A595905469C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>
                  <a:extLst>
                    <a:ext uri="{FF2B5EF4-FFF2-40B4-BE49-F238E27FC236}">
                      <a16:creationId xmlns:a16="http://schemas.microsoft.com/office/drawing/2014/main" id="{E3C2B915-0C76-48D6-ADCD-85C1B0D0F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6AC2EB79-66FA-4825-8162-9C4C18C22CDB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3111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1163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789" t="-25806" r="-8947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27343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048" r="-952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5356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53567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538" r="-769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737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73766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286" r="-3571" b="-967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50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5039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E4F5216B-129E-42B7-8EFC-F01CFD0EB7E6}"/>
              </a:ext>
            </a:extLst>
          </p:cNvPr>
          <p:cNvGrpSpPr/>
          <p:nvPr/>
        </p:nvGrpSpPr>
        <p:grpSpPr>
          <a:xfrm>
            <a:off x="4857297" y="4029815"/>
            <a:ext cx="1425061" cy="1370751"/>
            <a:chOff x="1968679" y="4031899"/>
            <a:chExt cx="1425061" cy="1370751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13B7615-C1F4-4492-BD71-899A29B9DD67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3289ACF-3046-45AA-B578-D97F917BDA35}"/>
                </a:ext>
              </a:extLst>
            </p:cNvPr>
            <p:cNvGrpSpPr/>
            <p:nvPr/>
          </p:nvGrpSpPr>
          <p:grpSpPr>
            <a:xfrm>
              <a:off x="2111887" y="4031899"/>
              <a:ext cx="1281853" cy="1059628"/>
              <a:chOff x="2111887" y="4031899"/>
              <a:chExt cx="1281853" cy="1059628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A0D8098-77DA-47D6-BB91-02F2B42EC6DE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6EF95D92-4CCC-4EFF-A400-926F02292527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>
                  <a:extLst>
                    <a:ext uri="{FF2B5EF4-FFF2-40B4-BE49-F238E27FC236}">
                      <a16:creationId xmlns:a16="http://schemas.microsoft.com/office/drawing/2014/main" id="{ED31EA09-6A55-4785-A4D3-817140E00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54DAE949-57FC-4E75-BFDA-D0F17344C1A7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317757D2-EEB0-4A71-B598-832710818375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>
                  <a:extLst>
                    <a:ext uri="{FF2B5EF4-FFF2-40B4-BE49-F238E27FC236}">
                      <a16:creationId xmlns:a16="http://schemas.microsoft.com/office/drawing/2014/main" id="{77F88A37-81FF-435B-8609-ABDEE1EF6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70E29EB-A2AB-401F-AE44-0505218B9771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7343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4286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5356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53567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000" r="-1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7376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73766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4286" t="-30000" r="-6071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8408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84089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677" b="-967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87" y="4031899"/>
                    <a:ext cx="18569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887" y="4031899"/>
                    <a:ext cx="185692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355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610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6109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12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8F4D1-4A57-58CA-8303-567F3D61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30FE0D-03F6-45AE-17C3-A14765E0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48" y="711977"/>
            <a:ext cx="5371789" cy="4297432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871C0038-D67F-E520-D9E2-001C2222272B}"/>
              </a:ext>
            </a:extLst>
          </p:cNvPr>
          <p:cNvSpPr/>
          <p:nvPr/>
        </p:nvSpPr>
        <p:spPr>
          <a:xfrm>
            <a:off x="2711624" y="4685936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9EC6373-2F32-616A-13B7-98A44A8087EB}"/>
              </a:ext>
            </a:extLst>
          </p:cNvPr>
          <p:cNvSpPr/>
          <p:nvPr/>
        </p:nvSpPr>
        <p:spPr>
          <a:xfrm>
            <a:off x="1563628" y="3248980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F14DDB-D658-D7FA-378B-724470A75DAC}"/>
              </a:ext>
            </a:extLst>
          </p:cNvPr>
          <p:cNvSpPr/>
          <p:nvPr/>
        </p:nvSpPr>
        <p:spPr>
          <a:xfrm>
            <a:off x="1559496" y="1736812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FFF0456-054D-D271-94AA-130AF44AC00F}"/>
              </a:ext>
            </a:extLst>
          </p:cNvPr>
          <p:cNvSpPr/>
          <p:nvPr/>
        </p:nvSpPr>
        <p:spPr>
          <a:xfrm>
            <a:off x="3721450" y="3248980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F6CCD61-226D-0193-2908-BA0FA854C9AE}"/>
              </a:ext>
            </a:extLst>
          </p:cNvPr>
          <p:cNvSpPr/>
          <p:nvPr/>
        </p:nvSpPr>
        <p:spPr>
          <a:xfrm>
            <a:off x="3717318" y="1736812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72C365B-8231-3B93-FAEC-F239F3CDAEC8}"/>
              </a:ext>
            </a:extLst>
          </p:cNvPr>
          <p:cNvSpPr/>
          <p:nvPr/>
        </p:nvSpPr>
        <p:spPr>
          <a:xfrm>
            <a:off x="2711624" y="404664"/>
            <a:ext cx="360040" cy="360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63AA4CA-58AA-A80A-94AF-E4AF2A4729A1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1932363" y="3617715"/>
            <a:ext cx="831988" cy="1120948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7CA6CB0-9F92-4FF5-3C34-555D33799259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1775496" y="2168812"/>
            <a:ext cx="4132" cy="1080168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77BB934-C4AC-287B-FED3-B3F2FEB5A368}"/>
              </a:ext>
            </a:extLst>
          </p:cNvPr>
          <p:cNvCxnSpPr>
            <a:cxnSpLocks/>
            <a:stCxn id="22" idx="3"/>
            <a:endCxn id="7" idx="7"/>
          </p:cNvCxnSpPr>
          <p:nvPr/>
        </p:nvCxnSpPr>
        <p:spPr>
          <a:xfrm flipH="1">
            <a:off x="1928231" y="711977"/>
            <a:ext cx="836120" cy="10881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C2A53CD-B2B7-E6D8-A623-55DB9F1FFFDE}"/>
              </a:ext>
            </a:extLst>
          </p:cNvPr>
          <p:cNvCxnSpPr>
            <a:cxnSpLocks/>
            <a:stCxn id="11" idx="1"/>
            <a:endCxn id="22" idx="5"/>
          </p:cNvCxnSpPr>
          <p:nvPr/>
        </p:nvCxnSpPr>
        <p:spPr>
          <a:xfrm flipH="1" flipV="1">
            <a:off x="3018937" y="711977"/>
            <a:ext cx="761646" cy="10881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BC6C176-6FC7-70D0-8FB4-B1259B157458}"/>
              </a:ext>
            </a:extLst>
          </p:cNvPr>
          <p:cNvCxnSpPr>
            <a:cxnSpLocks/>
            <a:stCxn id="2" idx="0"/>
            <a:endCxn id="22" idx="4"/>
          </p:cNvCxnSpPr>
          <p:nvPr/>
        </p:nvCxnSpPr>
        <p:spPr>
          <a:xfrm flipV="1">
            <a:off x="2891644" y="764704"/>
            <a:ext cx="0" cy="392123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D64BDD0-6BFE-0287-66AB-A9D11EF8B601}"/>
              </a:ext>
            </a:extLst>
          </p:cNvPr>
          <p:cNvCxnSpPr>
            <a:cxnSpLocks/>
            <a:stCxn id="2" idx="7"/>
            <a:endCxn id="10" idx="3"/>
          </p:cNvCxnSpPr>
          <p:nvPr/>
        </p:nvCxnSpPr>
        <p:spPr>
          <a:xfrm flipV="1">
            <a:off x="3018937" y="3617715"/>
            <a:ext cx="765778" cy="1120948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B8F2BEF-CE40-C689-50AE-DB960CA8D310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3933318" y="2168812"/>
            <a:ext cx="4132" cy="1080168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06C8EEEC-7A91-499F-720C-2D18FD9325AD}"/>
              </a:ext>
            </a:extLst>
          </p:cNvPr>
          <p:cNvSpPr txBox="1"/>
          <p:nvPr/>
        </p:nvSpPr>
        <p:spPr>
          <a:xfrm>
            <a:off x="3503712" y="984187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Rotule de centre D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61C8079-3079-4D60-F5F3-872DDB8BFB15}"/>
              </a:ext>
            </a:extLst>
          </p:cNvPr>
          <p:cNvSpPr txBox="1"/>
          <p:nvPr/>
        </p:nvSpPr>
        <p:spPr>
          <a:xfrm>
            <a:off x="3509824" y="4144482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Rotule de centre E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8996A3-0AE1-C8A0-B4FB-9BAA05C81F1C}"/>
              </a:ext>
            </a:extLst>
          </p:cNvPr>
          <p:cNvSpPr txBox="1"/>
          <p:nvPr/>
        </p:nvSpPr>
        <p:spPr>
          <a:xfrm>
            <a:off x="373054" y="4338322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Rotule de centre A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993F765-E97E-6B9C-0A9C-A12AE91609B3}"/>
              </a:ext>
            </a:extLst>
          </p:cNvPr>
          <p:cNvSpPr txBox="1"/>
          <p:nvPr/>
        </p:nvSpPr>
        <p:spPr>
          <a:xfrm>
            <a:off x="373053" y="906034"/>
            <a:ext cx="19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Rotule de centre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1701CC9F-3C60-B7C6-BC71-87057350B74D}"/>
                  </a:ext>
                </a:extLst>
              </p:cNvPr>
              <p:cNvSpPr txBox="1"/>
              <p:nvPr/>
            </p:nvSpPr>
            <p:spPr>
              <a:xfrm rot="16200000">
                <a:off x="-1262" y="2472331"/>
                <a:ext cx="2145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1701CC9F-3C60-B7C6-BC71-87057350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62" y="2472331"/>
                <a:ext cx="2145972" cy="369332"/>
              </a:xfrm>
              <a:prstGeom prst="rect">
                <a:avLst/>
              </a:prstGeom>
              <a:blipFill>
                <a:blip r:embed="rId3"/>
                <a:stretch>
                  <a:fillRect l="-10000" r="-26667" b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187E28B2-291D-07D3-620A-DD22FC876ED0}"/>
                  </a:ext>
                </a:extLst>
              </p:cNvPr>
              <p:cNvSpPr txBox="1"/>
              <p:nvPr/>
            </p:nvSpPr>
            <p:spPr>
              <a:xfrm rot="16200000">
                <a:off x="3379233" y="2472331"/>
                <a:ext cx="2215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187E28B2-291D-07D3-620A-DD22FC87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79233" y="2472331"/>
                <a:ext cx="2215991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2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007E1137-C329-E2D8-FCD4-874DA0D0E4B9}"/>
                  </a:ext>
                </a:extLst>
              </p:cNvPr>
              <p:cNvSpPr txBox="1"/>
              <p:nvPr/>
            </p:nvSpPr>
            <p:spPr>
              <a:xfrm rot="16200000">
                <a:off x="1200828" y="2566276"/>
                <a:ext cx="3012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Linéaire annulaire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007E1137-C329-E2D8-FCD4-874DA0D0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00828" y="2566276"/>
                <a:ext cx="3012299" cy="369332"/>
              </a:xfrm>
              <a:prstGeom prst="rect">
                <a:avLst/>
              </a:prstGeom>
              <a:blipFill>
                <a:blip r:embed="rId5"/>
                <a:stretch>
                  <a:fillRect l="-23333" t="-5263" r="-26667" b="-18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82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Grand écran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5</cp:revision>
  <dcterms:created xsi:type="dcterms:W3CDTF">2025-09-16T10:46:43Z</dcterms:created>
  <dcterms:modified xsi:type="dcterms:W3CDTF">2025-09-18T12:12:04Z</dcterms:modified>
</cp:coreProperties>
</file>