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E8A6F-8F18-4E68-D584-E818509F4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55BDC-84F1-61DE-60C4-185B7B77E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8EB8B-E195-DDCE-1C1A-F7B8C123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539-F3D1-4C01-B4AF-B9E3A9607CCB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4B2C2E-88CA-EF06-F313-738A209F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EC3EB-58CD-7471-41BA-606A73B0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4D71-BA15-46A2-A075-057BE5D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66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BEF3B-A13D-CD18-704B-A2C8549B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21AF9-8F77-D3A8-B9AC-2A2F3A954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BD8585-AA30-13DE-644B-45E576EE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539-F3D1-4C01-B4AF-B9E3A9607CCB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347D9-11E0-33BD-D555-C9C0689D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5295A8-3B7A-9A05-4461-F14F8A3C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4D71-BA15-46A2-A075-057BE5D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92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77B2C8-52D6-E215-8153-1073BB168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712DE1-1C07-F0FF-A302-6276D0654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4FA8C0-1A09-A2DF-3FDD-A470146B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539-F3D1-4C01-B4AF-B9E3A9607CCB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E09438-1C16-2CEC-DBC1-59CCB2A0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8A3CBB-CCF7-C0B9-F4BD-C29497A3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4D71-BA15-46A2-A075-057BE5D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5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94952-03F3-E861-B40A-476CEDDE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72667-3739-564B-1EEE-669A1D11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6AA60-B47F-2B83-58E4-C8845B2C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539-F3D1-4C01-B4AF-B9E3A9607CCB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F3402-636B-CE9D-946D-036D39CB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C26420-B2B7-1BAB-6C4C-4A283A0A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4D71-BA15-46A2-A075-057BE5D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72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8A251-83D1-078D-2160-726A2D51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8A444-653E-DBC1-8C29-2B3FDC6C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F2606-69D5-7D40-1023-FCF6A9EA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539-F3D1-4C01-B4AF-B9E3A9607CCB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FBD781-E469-C904-4A57-78B71430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F5880-17D6-80DE-6221-4721942D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4D71-BA15-46A2-A075-057BE5D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77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A3430-15B8-F6CB-41B9-D2DDF168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0AD467-B837-2959-7A83-C836088ED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56C97F-7B33-309C-F1FE-B172AA604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30BE15-79E8-67A0-4CC2-A7ACBA0D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539-F3D1-4C01-B4AF-B9E3A9607CCB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17D0F9-A740-A1D5-3093-CDE76E55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2C6AF0-32F1-4656-729D-7748A861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4D71-BA15-46A2-A075-057BE5D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47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F62A6-E747-E9F5-4DA7-2888F9F6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D514C-8B20-3BAB-FFFE-DAD1369D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12C8AB-C500-BD37-9822-D647B16A3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3F28E7-664A-EE6D-595E-AD6B8FE93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3ED365-4458-1CDD-3119-18303AB36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94E026-37C9-AC97-A29B-4A0051BD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539-F3D1-4C01-B4AF-B9E3A9607CCB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3E3006-BD1E-FC5F-C55A-D460E603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97CFE8-EF20-D2F8-BCE5-886FC83F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4D71-BA15-46A2-A075-057BE5D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2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4263C-5318-B0DA-6399-82F45A58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DF626B-FA4B-3BDE-61BA-63C0A2C1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539-F3D1-4C01-B4AF-B9E3A9607CCB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DD7572-E1A4-B571-30B3-E6C4CC97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2DFB4A-D247-A629-BE2A-8800B4BB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4D71-BA15-46A2-A075-057BE5D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43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7A15CB-0EB2-46CD-8005-DFB1FB8E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539-F3D1-4C01-B4AF-B9E3A9607CCB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B22851-873C-FDF0-7EF7-5D6C3174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70E228-6052-B4B2-35A6-5E0D75D1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4D71-BA15-46A2-A075-057BE5D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92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8A568-C07D-2739-B75B-2AE81FFB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82C74-E42F-4EE8-3CB8-AA011FB6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ABB6F3-EC2E-05D5-301B-44EC4F56B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B57FA0-6AF2-D93E-5F5D-3C2ADAFE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539-F3D1-4C01-B4AF-B9E3A9607CCB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131541-8B68-1EEF-F3EA-59B8BA9B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A1F674-7E95-582E-153D-87A216CC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4D71-BA15-46A2-A075-057BE5D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5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820A0-D022-1DD8-9A05-4ADBBC27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78A5BA-EF50-F2ED-DA4D-D06D7BE3D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411F9E-886C-C3A8-75E0-30FA44090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1EEA0-BC7A-A1A3-E8FE-CDFB0854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B539-F3D1-4C01-B4AF-B9E3A9607CCB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2F96C2-25BA-9960-D2EA-4CF4F713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4DC017-7884-309F-A97B-DDCD1789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4D71-BA15-46A2-A075-057BE5D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6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AE3D22-70B2-863C-EAD1-DB2173D9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47455C-0B21-DFF7-DFEE-F6186B51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5369B3-D4E7-1C0E-AD25-1FEDC93D0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B539-F3D1-4C01-B4AF-B9E3A9607CCB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686B4E-9481-0A86-ECC9-40024E12E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BFF504-4649-44E9-F548-35D0B555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F4D71-BA15-46A2-A075-057BE5D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13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>
            <a:extLst>
              <a:ext uri="{FF2B5EF4-FFF2-40B4-BE49-F238E27FC236}">
                <a16:creationId xmlns:a16="http://schemas.microsoft.com/office/drawing/2014/main" id="{C7C3300C-D893-1861-232C-E26D2EE4E9C7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593490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8BD92F93-DFDD-8C20-4FFA-D5705C49BDBC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116DA337-2660-1C5C-BA40-C7F295D9D489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209F268E-6A8F-AFF2-730F-43ABE212D000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67D848C5-B29A-28AA-2C42-44BA855F0D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0" name="Ellipse 69">
            <a:extLst>
              <a:ext uri="{FF2B5EF4-FFF2-40B4-BE49-F238E27FC236}">
                <a16:creationId xmlns:a16="http://schemas.microsoft.com/office/drawing/2014/main" id="{150E846C-A03C-FA2B-5AF5-F2D577BFEA79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po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9ED8E03-6D70-DAC5-292D-F1AF667C03EF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err="1">
                <a:solidFill>
                  <a:srgbClr val="FF0000"/>
                </a:solidFill>
              </a:rPr>
              <a:t>ge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FAEE9ADF-8DB1-A638-3F26-5CD63D2A62D2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CE7E2254-9145-0C1F-0428-FD9320673641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CE7E2254-9145-0C1F-0428-FD9320673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593560"/>
              </a:xfrm>
              <a:prstGeom prst="rect">
                <a:avLst/>
              </a:prstGeom>
              <a:blipFill>
                <a:blip r:embed="rId2"/>
                <a:stretch>
                  <a:fillRect t="-81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Éclair 73">
            <a:extLst>
              <a:ext uri="{FF2B5EF4-FFF2-40B4-BE49-F238E27FC236}">
                <a16:creationId xmlns:a16="http://schemas.microsoft.com/office/drawing/2014/main" id="{96A5F441-4E22-C6B6-5270-DFD06E44505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15055196-463B-7B1E-159E-90AC1CC2DAC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812DD37-8127-686B-6030-4FC4AEAC1300}"/>
                  </a:ext>
                </a:extLst>
              </p:cNvPr>
              <p:cNvSpPr txBox="1"/>
              <p:nvPr/>
            </p:nvSpPr>
            <p:spPr>
              <a:xfrm>
                <a:off x="4310625" y="1620350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812DD37-8127-686B-6030-4FC4AEAC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625" y="1620350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F7FACFA9-6228-5362-7386-C9FC07B0C9C2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err="1">
                <a:solidFill>
                  <a:srgbClr val="00B0F0"/>
                </a:solidFill>
              </a:rPr>
              <a:t>fe</a:t>
            </a:r>
            <a:endParaRPr lang="fr-FR" sz="16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61EDC2B-9B4B-FF28-5357-CD43D41AAF74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61EDC2B-9B4B-FF28-5357-CD43D41AA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orme libre : forme 90">
            <a:extLst>
              <a:ext uri="{FF2B5EF4-FFF2-40B4-BE49-F238E27FC236}">
                <a16:creationId xmlns:a16="http://schemas.microsoft.com/office/drawing/2014/main" id="{4B4184F3-6E04-9642-E383-544F3D6806C2}"/>
              </a:ext>
            </a:extLst>
          </p:cNvPr>
          <p:cNvSpPr/>
          <p:nvPr/>
        </p:nvSpPr>
        <p:spPr>
          <a:xfrm>
            <a:off x="4317815" y="1432796"/>
            <a:ext cx="194875" cy="369332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F11048C6-65C7-9A75-301E-EDA3B159D7C3}"/>
              </a:ext>
            </a:extLst>
          </p:cNvPr>
          <p:cNvSpPr txBox="1"/>
          <p:nvPr/>
        </p:nvSpPr>
        <p:spPr>
          <a:xfrm>
            <a:off x="1718221" y="266994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Porteur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053FB353-B782-5762-1841-D58BD374E29B}"/>
              </a:ext>
            </a:extLst>
          </p:cNvPr>
          <p:cNvSpPr txBox="1"/>
          <p:nvPr/>
        </p:nvSpPr>
        <p:spPr>
          <a:xfrm>
            <a:off x="1605386" y="1572159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>
                <a:solidFill>
                  <a:srgbClr val="FF0000"/>
                </a:solidFill>
              </a:rPr>
              <a:t>Etage gros élévation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685F05E-4876-FA2B-B1C7-02275ADBFCE7}"/>
              </a:ext>
            </a:extLst>
          </p:cNvPr>
          <p:cNvSpPr txBox="1"/>
          <p:nvPr/>
        </p:nvSpPr>
        <p:spPr>
          <a:xfrm>
            <a:off x="5014558" y="1066600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5"/>
                </a:solidFill>
              </a:rPr>
              <a:t>Etage fin élévation</a:t>
            </a:r>
          </a:p>
        </p:txBody>
      </p:sp>
      <p:sp>
        <p:nvSpPr>
          <p:cNvPr id="96" name="Forme libre : forme 95">
            <a:extLst>
              <a:ext uri="{FF2B5EF4-FFF2-40B4-BE49-F238E27FC236}">
                <a16:creationId xmlns:a16="http://schemas.microsoft.com/office/drawing/2014/main" id="{E3653618-0C90-CD29-9F92-6729D91DA7CE}"/>
              </a:ext>
            </a:extLst>
          </p:cNvPr>
          <p:cNvSpPr/>
          <p:nvPr/>
        </p:nvSpPr>
        <p:spPr>
          <a:xfrm rot="17147472" flipH="1">
            <a:off x="3867796" y="1690492"/>
            <a:ext cx="194875" cy="369332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808A7C16-9BCE-F9B0-F4EE-54C9396B5BFD}"/>
                  </a:ext>
                </a:extLst>
              </p:cNvPr>
              <p:cNvSpPr txBox="1"/>
              <p:nvPr/>
            </p:nvSpPr>
            <p:spPr>
              <a:xfrm>
                <a:off x="3747072" y="202605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808A7C16-9BCE-F9B0-F4EE-54C9396B5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072" y="2026052"/>
                <a:ext cx="791673" cy="411972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14AD936E-E564-85F0-25D6-79E94B78C371}"/>
                  </a:ext>
                </a:extLst>
              </p:cNvPr>
              <p:cNvSpPr txBox="1"/>
              <p:nvPr/>
            </p:nvSpPr>
            <p:spPr>
              <a:xfrm>
                <a:off x="3377093" y="108868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14AD936E-E564-85F0-25D6-79E94B78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093" y="1088688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077" t="-13333" r="-9231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Éclair 98">
            <a:extLst>
              <a:ext uri="{FF2B5EF4-FFF2-40B4-BE49-F238E27FC236}">
                <a16:creationId xmlns:a16="http://schemas.microsoft.com/office/drawing/2014/main" id="{F1B1A7F9-4AF1-C8ED-8AEA-C1877176CDE9}"/>
              </a:ext>
            </a:extLst>
          </p:cNvPr>
          <p:cNvSpPr/>
          <p:nvPr/>
        </p:nvSpPr>
        <p:spPr>
          <a:xfrm rot="21193711">
            <a:off x="2455171" y="223658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53FB03F3-9833-A4C8-F2F2-D2FA27765F77}"/>
              </a:ext>
            </a:extLst>
          </p:cNvPr>
          <p:cNvSpPr txBox="1"/>
          <p:nvPr/>
        </p:nvSpPr>
        <p:spPr>
          <a:xfrm>
            <a:off x="1736648" y="203012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01" name="Éclair 100">
            <a:extLst>
              <a:ext uri="{FF2B5EF4-FFF2-40B4-BE49-F238E27FC236}">
                <a16:creationId xmlns:a16="http://schemas.microsoft.com/office/drawing/2014/main" id="{4366F9FD-0B4E-1BA0-9DC5-DF7AFDDA01B6}"/>
              </a:ext>
            </a:extLst>
          </p:cNvPr>
          <p:cNvSpPr/>
          <p:nvPr/>
        </p:nvSpPr>
        <p:spPr>
          <a:xfrm rot="21193711">
            <a:off x="3884926" y="66323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D57EE42-3512-FEC3-4B24-03C7981F2491}"/>
              </a:ext>
            </a:extLst>
          </p:cNvPr>
          <p:cNvSpPr txBox="1"/>
          <p:nvPr/>
        </p:nvSpPr>
        <p:spPr>
          <a:xfrm>
            <a:off x="3166403" y="456764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0392115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2022-11-18T18:29:13Z</dcterms:created>
  <dcterms:modified xsi:type="dcterms:W3CDTF">2022-11-18T18:46:40Z</dcterms:modified>
</cp:coreProperties>
</file>